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4">
  <p:sldMasterIdLst>
    <p:sldMasterId id="2147483672" r:id="rId1"/>
  </p:sldMasterIdLst>
  <p:notesMasterIdLst>
    <p:notesMasterId r:id="rId7"/>
  </p:notesMasterIdLst>
  <p:sldIdLst>
    <p:sldId id="434" r:id="rId2"/>
    <p:sldId id="401" r:id="rId3"/>
    <p:sldId id="428" r:id="rId4"/>
    <p:sldId id="435" r:id="rId5"/>
    <p:sldId id="436" r:id="rId6"/>
  </p:sldIdLst>
  <p:sldSz cx="9906000" cy="6858000" type="A4"/>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en Schlag" initials="MS" lastIdx="28" clrIdx="0">
    <p:extLst>
      <p:ext uri="{19B8F6BF-5375-455C-9EA6-DF929625EA0E}">
        <p15:presenceInfo xmlns:p15="http://schemas.microsoft.com/office/powerpoint/2012/main" userId="5f6574e2c3d63db7" providerId="Windows Live"/>
      </p:ext>
    </p:extLst>
  </p:cmAuthor>
  <p:cmAuthor id="2" name="Maren Schlag" initials="MS [2]" lastIdx="1" clrIdx="1">
    <p:extLst>
      <p:ext uri="{19B8F6BF-5375-455C-9EA6-DF929625EA0E}">
        <p15:presenceInfo xmlns:p15="http://schemas.microsoft.com/office/powerpoint/2012/main" userId="Maren Schla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D3DB"/>
    <a:srgbClr val="85C1CC"/>
    <a:srgbClr val="91C7D1"/>
    <a:srgbClr val="CEE6EB"/>
    <a:srgbClr val="6EC2C0"/>
    <a:srgbClr val="00AE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90409" autoAdjust="0"/>
  </p:normalViewPr>
  <p:slideViewPr>
    <p:cSldViewPr snapToGrid="0">
      <p:cViewPr varScale="1">
        <p:scale>
          <a:sx n="111" d="100"/>
          <a:sy n="111" d="100"/>
        </p:scale>
        <p:origin x="1284"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226AF3C7-EDD8-4422-94B1-EFDFEFDE4F51}" type="datetimeFigureOut">
              <a:rPr lang="de-DE" smtClean="0"/>
              <a:t>15.12.2022</a:t>
            </a:fld>
            <a:endParaRPr lang="de-DE"/>
          </a:p>
        </p:txBody>
      </p:sp>
      <p:sp>
        <p:nvSpPr>
          <p:cNvPr id="4" name="Folienbildplatzhalt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AE391C-5D24-4992-BBF1-A4D4B220655F}" type="slidenum">
              <a:rPr lang="de-DE" smtClean="0"/>
              <a:t>‹Nr.›</a:t>
            </a:fld>
            <a:endParaRPr lang="de-DE"/>
          </a:p>
        </p:txBody>
      </p:sp>
    </p:spTree>
    <p:extLst>
      <p:ext uri="{BB962C8B-B14F-4D97-AF65-F5344CB8AC3E}">
        <p14:creationId xmlns:p14="http://schemas.microsoft.com/office/powerpoint/2010/main" val="2715157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rgbClr val="91C7D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de-DE"/>
              <a:t>Mastertitelformat bearbeiten</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03306F74-23C2-4569-A8F8-5DF381E77320}" type="datetime1">
              <a:rPr lang="de-DE" smtClean="0"/>
              <a:t>15.12.2022</a:t>
            </a:fld>
            <a:endParaRPr lang="de-DE"/>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de-DE"/>
          </a:p>
        </p:txBody>
      </p:sp>
      <p:sp>
        <p:nvSpPr>
          <p:cNvPr id="6" name="Slide Number Placeholder 5"/>
          <p:cNvSpPr>
            <a:spLocks noGrp="1"/>
          </p:cNvSpPr>
          <p:nvPr>
            <p:ph type="sldNum" sz="quarter" idx="12"/>
          </p:nvPr>
        </p:nvSpPr>
        <p:spPr/>
        <p:txBody>
          <a:bodyPr/>
          <a:lstStyle/>
          <a:p>
            <a:fld id="{4E3A531C-6FDC-0644-ADC8-C1DF3022C3B3}" type="slidenum">
              <a:rPr lang="de-DE" smtClean="0"/>
              <a:t>‹Nr.›</a:t>
            </a:fld>
            <a:endParaRPr lang="de-DE"/>
          </a:p>
        </p:txBody>
      </p:sp>
    </p:spTree>
    <p:extLst>
      <p:ext uri="{BB962C8B-B14F-4D97-AF65-F5344CB8AC3E}">
        <p14:creationId xmlns:p14="http://schemas.microsoft.com/office/powerpoint/2010/main" val="4059619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F939F89F-89BA-4BC3-998D-9E9C85C2C791}" type="datetime1">
              <a:rPr lang="de-DE" smtClean="0"/>
              <a:t>15.12.2022</a:t>
            </a:fld>
            <a:endParaRPr lang="de-DE"/>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de-DE"/>
          </a:p>
        </p:txBody>
      </p:sp>
      <p:sp>
        <p:nvSpPr>
          <p:cNvPr id="6" name="Slide Number Placeholder 5"/>
          <p:cNvSpPr>
            <a:spLocks noGrp="1"/>
          </p:cNvSpPr>
          <p:nvPr>
            <p:ph type="sldNum" sz="quarter" idx="12"/>
          </p:nvPr>
        </p:nvSpPr>
        <p:spPr/>
        <p:txBody>
          <a:bodyPr/>
          <a:lstStyle/>
          <a:p>
            <a:fld id="{4E3A531C-6FDC-0644-ADC8-C1DF3022C3B3}" type="slidenum">
              <a:rPr lang="de-DE" smtClean="0"/>
              <a:t>‹Nr.›</a:t>
            </a:fld>
            <a:endParaRPr lang="de-DE"/>
          </a:p>
        </p:txBody>
      </p:sp>
    </p:spTree>
    <p:extLst>
      <p:ext uri="{BB962C8B-B14F-4D97-AF65-F5344CB8AC3E}">
        <p14:creationId xmlns:p14="http://schemas.microsoft.com/office/powerpoint/2010/main" val="2302994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de-DE"/>
              <a:t>Mastertitelformat bearbeiten</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0EF309C3-2068-4E06-B234-A20BAEE3006D}" type="datetime1">
              <a:rPr lang="de-DE" smtClean="0"/>
              <a:t>15.12.2022</a:t>
            </a:fld>
            <a:endParaRPr lang="de-DE"/>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de-DE"/>
          </a:p>
        </p:txBody>
      </p:sp>
      <p:sp>
        <p:nvSpPr>
          <p:cNvPr id="6" name="Slide Number Placeholder 5"/>
          <p:cNvSpPr>
            <a:spLocks noGrp="1"/>
          </p:cNvSpPr>
          <p:nvPr>
            <p:ph type="sldNum" sz="quarter" idx="12"/>
          </p:nvPr>
        </p:nvSpPr>
        <p:spPr/>
        <p:txBody>
          <a:bodyPr/>
          <a:lstStyle/>
          <a:p>
            <a:fld id="{4E3A531C-6FDC-0644-ADC8-C1DF3022C3B3}" type="slidenum">
              <a:rPr lang="de-DE" smtClean="0"/>
              <a:t>‹Nr.›</a:t>
            </a:fld>
            <a:endParaRPr lang="de-DE"/>
          </a:p>
        </p:txBody>
      </p:sp>
    </p:spTree>
    <p:extLst>
      <p:ext uri="{BB962C8B-B14F-4D97-AF65-F5344CB8AC3E}">
        <p14:creationId xmlns:p14="http://schemas.microsoft.com/office/powerpoint/2010/main" val="262972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374073" y="365127"/>
            <a:ext cx="9160625" cy="1325563"/>
          </a:xfrm>
        </p:spPr>
        <p:txBody>
          <a:bodyPr/>
          <a:lstStyle/>
          <a:p>
            <a:r>
              <a:rPr lang="de-DE"/>
              <a:t>Mastertitelformat bearbeiten</a:t>
            </a:r>
            <a:endParaRPr lang="en-US"/>
          </a:p>
        </p:txBody>
      </p:sp>
      <p:sp>
        <p:nvSpPr>
          <p:cNvPr id="3" name="Content Placeholder 2"/>
          <p:cNvSpPr>
            <a:spLocks noGrp="1"/>
          </p:cNvSpPr>
          <p:nvPr>
            <p:ph idx="1"/>
          </p:nvPr>
        </p:nvSpPr>
        <p:spPr>
          <a:xfrm>
            <a:off x="374073" y="1825625"/>
            <a:ext cx="9160625"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449B5B29-D0FB-438A-85E2-A24017CEE391}" type="datetime1">
              <a:rPr lang="de-DE" smtClean="0"/>
              <a:t>15.12.2022</a:t>
            </a:fld>
            <a:endParaRPr lang="de-DE"/>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9127375" y="6356352"/>
            <a:ext cx="596351" cy="365125"/>
          </a:xfrm>
        </p:spPr>
        <p:txBody>
          <a:bodyPr/>
          <a:lstStyle>
            <a:lvl1pPr algn="ctr">
              <a:defRPr/>
            </a:lvl1pPr>
          </a:lstStyle>
          <a:p>
            <a:fld id="{4E3A531C-6FDC-0644-ADC8-C1DF3022C3B3}" type="slidenum">
              <a:rPr lang="de-DE" smtClean="0"/>
              <a:pPr/>
              <a:t>‹Nr.›</a:t>
            </a:fld>
            <a:endParaRPr lang="de-DE" dirty="0"/>
          </a:p>
        </p:txBody>
      </p:sp>
    </p:spTree>
    <p:extLst>
      <p:ext uri="{BB962C8B-B14F-4D97-AF65-F5344CB8AC3E}">
        <p14:creationId xmlns:p14="http://schemas.microsoft.com/office/powerpoint/2010/main" val="243179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Pr>
        <a:solidFill>
          <a:srgbClr val="91C7D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de-DE"/>
              <a:t>Mastertitelformat bearbeiten</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576D0DC9-9D77-4765-97F3-E6C1A2A703A6}" type="datetime1">
              <a:rPr lang="de-DE" smtClean="0"/>
              <a:t>15.12.2022</a:t>
            </a:fld>
            <a:endParaRPr lang="de-DE"/>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de-DE"/>
          </a:p>
        </p:txBody>
      </p:sp>
      <p:sp>
        <p:nvSpPr>
          <p:cNvPr id="6" name="Slide Number Placeholder 5"/>
          <p:cNvSpPr>
            <a:spLocks noGrp="1"/>
          </p:cNvSpPr>
          <p:nvPr>
            <p:ph type="sldNum" sz="quarter" idx="12"/>
          </p:nvPr>
        </p:nvSpPr>
        <p:spPr/>
        <p:txBody>
          <a:bodyPr/>
          <a:lstStyle/>
          <a:p>
            <a:fld id="{4E3A531C-6FDC-0644-ADC8-C1DF3022C3B3}" type="slidenum">
              <a:rPr lang="de-DE" smtClean="0"/>
              <a:t>‹Nr.›</a:t>
            </a:fld>
            <a:endParaRPr lang="de-DE"/>
          </a:p>
        </p:txBody>
      </p:sp>
    </p:spTree>
    <p:extLst>
      <p:ext uri="{BB962C8B-B14F-4D97-AF65-F5344CB8AC3E}">
        <p14:creationId xmlns:p14="http://schemas.microsoft.com/office/powerpoint/2010/main" val="396259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12952A1A-171A-4BCF-87D5-0265D2085512}" type="datetime1">
              <a:rPr lang="de-DE" smtClean="0"/>
              <a:t>15.12.2022</a:t>
            </a:fld>
            <a:endParaRPr lang="de-DE"/>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de-DE"/>
          </a:p>
        </p:txBody>
      </p:sp>
      <p:sp>
        <p:nvSpPr>
          <p:cNvPr id="7" name="Slide Number Placeholder 6"/>
          <p:cNvSpPr>
            <a:spLocks noGrp="1"/>
          </p:cNvSpPr>
          <p:nvPr>
            <p:ph type="sldNum" sz="quarter" idx="12"/>
          </p:nvPr>
        </p:nvSpPr>
        <p:spPr/>
        <p:txBody>
          <a:bodyPr/>
          <a:lstStyle/>
          <a:p>
            <a:fld id="{4E3A531C-6FDC-0644-ADC8-C1DF3022C3B3}" type="slidenum">
              <a:rPr lang="de-DE" smtClean="0"/>
              <a:t>‹Nr.›</a:t>
            </a:fld>
            <a:endParaRPr lang="de-DE"/>
          </a:p>
        </p:txBody>
      </p:sp>
    </p:spTree>
    <p:extLst>
      <p:ext uri="{BB962C8B-B14F-4D97-AF65-F5344CB8AC3E}">
        <p14:creationId xmlns:p14="http://schemas.microsoft.com/office/powerpoint/2010/main" val="3632841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de-DE"/>
              <a:t>Mastertitelformat bearbeiten</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2329" y="2505075"/>
            <a:ext cx="4190702"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14913" y="2505075"/>
            <a:ext cx="4211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a:xfrm>
            <a:off x="681038" y="6356352"/>
            <a:ext cx="2228850" cy="365125"/>
          </a:xfrm>
          <a:prstGeom prst="rect">
            <a:avLst/>
          </a:prstGeom>
        </p:spPr>
        <p:txBody>
          <a:bodyPr/>
          <a:lstStyle/>
          <a:p>
            <a:fld id="{2C98B5FA-EA5C-4754-932C-337BF38F0ABD}" type="datetime1">
              <a:rPr lang="de-DE" smtClean="0"/>
              <a:t>15.12.2022</a:t>
            </a:fld>
            <a:endParaRPr lang="de-DE"/>
          </a:p>
        </p:txBody>
      </p:sp>
      <p:sp>
        <p:nvSpPr>
          <p:cNvPr id="8" name="Footer Placeholder 7"/>
          <p:cNvSpPr>
            <a:spLocks noGrp="1"/>
          </p:cNvSpPr>
          <p:nvPr>
            <p:ph type="ftr" sz="quarter" idx="11"/>
          </p:nvPr>
        </p:nvSpPr>
        <p:spPr>
          <a:xfrm>
            <a:off x="3281363" y="6356352"/>
            <a:ext cx="3343275" cy="365125"/>
          </a:xfrm>
          <a:prstGeom prst="rect">
            <a:avLst/>
          </a:prstGeom>
        </p:spPr>
        <p:txBody>
          <a:bodyPr/>
          <a:lstStyle/>
          <a:p>
            <a:endParaRPr lang="de-DE"/>
          </a:p>
        </p:txBody>
      </p:sp>
      <p:sp>
        <p:nvSpPr>
          <p:cNvPr id="9" name="Slide Number Placeholder 8"/>
          <p:cNvSpPr>
            <a:spLocks noGrp="1"/>
          </p:cNvSpPr>
          <p:nvPr>
            <p:ph type="sldNum" sz="quarter" idx="12"/>
          </p:nvPr>
        </p:nvSpPr>
        <p:spPr/>
        <p:txBody>
          <a:bodyPr/>
          <a:lstStyle/>
          <a:p>
            <a:fld id="{4E3A531C-6FDC-0644-ADC8-C1DF3022C3B3}" type="slidenum">
              <a:rPr lang="de-DE" smtClean="0"/>
              <a:t>‹Nr.›</a:t>
            </a:fld>
            <a:endParaRPr lang="de-DE"/>
          </a:p>
        </p:txBody>
      </p:sp>
    </p:spTree>
    <p:extLst>
      <p:ext uri="{BB962C8B-B14F-4D97-AF65-F5344CB8AC3E}">
        <p14:creationId xmlns:p14="http://schemas.microsoft.com/office/powerpoint/2010/main" val="137242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Date Placeholder 2"/>
          <p:cNvSpPr>
            <a:spLocks noGrp="1"/>
          </p:cNvSpPr>
          <p:nvPr>
            <p:ph type="dt" sz="half" idx="10"/>
          </p:nvPr>
        </p:nvSpPr>
        <p:spPr>
          <a:xfrm>
            <a:off x="681038" y="6356352"/>
            <a:ext cx="2228850" cy="365125"/>
          </a:xfrm>
          <a:prstGeom prst="rect">
            <a:avLst/>
          </a:prstGeom>
        </p:spPr>
        <p:txBody>
          <a:bodyPr/>
          <a:lstStyle/>
          <a:p>
            <a:fld id="{D67CA0D6-FDC5-463C-A61B-5540395F18A5}" type="datetime1">
              <a:rPr lang="de-DE" smtClean="0"/>
              <a:t>15.12.2022</a:t>
            </a:fld>
            <a:endParaRPr lang="de-DE"/>
          </a:p>
        </p:txBody>
      </p:sp>
      <p:sp>
        <p:nvSpPr>
          <p:cNvPr id="4" name="Footer Placeholder 3"/>
          <p:cNvSpPr>
            <a:spLocks noGrp="1"/>
          </p:cNvSpPr>
          <p:nvPr>
            <p:ph type="ftr" sz="quarter" idx="11"/>
          </p:nvPr>
        </p:nvSpPr>
        <p:spPr>
          <a:xfrm>
            <a:off x="3281363" y="6356352"/>
            <a:ext cx="3343275" cy="365125"/>
          </a:xfrm>
          <a:prstGeom prst="rect">
            <a:avLst/>
          </a:prstGeom>
        </p:spPr>
        <p:txBody>
          <a:bodyPr/>
          <a:lstStyle/>
          <a:p>
            <a:endParaRPr lang="de-DE"/>
          </a:p>
        </p:txBody>
      </p:sp>
      <p:sp>
        <p:nvSpPr>
          <p:cNvPr id="5" name="Slide Number Placeholder 4"/>
          <p:cNvSpPr>
            <a:spLocks noGrp="1"/>
          </p:cNvSpPr>
          <p:nvPr>
            <p:ph type="sldNum" sz="quarter" idx="12"/>
          </p:nvPr>
        </p:nvSpPr>
        <p:spPr/>
        <p:txBody>
          <a:bodyPr/>
          <a:lstStyle/>
          <a:p>
            <a:fld id="{4E3A531C-6FDC-0644-ADC8-C1DF3022C3B3}" type="slidenum">
              <a:rPr lang="de-DE" smtClean="0"/>
              <a:t>‹Nr.›</a:t>
            </a:fld>
            <a:endParaRPr lang="de-DE"/>
          </a:p>
        </p:txBody>
      </p:sp>
    </p:spTree>
    <p:extLst>
      <p:ext uri="{BB962C8B-B14F-4D97-AF65-F5344CB8AC3E}">
        <p14:creationId xmlns:p14="http://schemas.microsoft.com/office/powerpoint/2010/main" val="208622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bg>
      <p:bgPr>
        <a:solidFill>
          <a:schemeClr val="bg1">
            <a:alpha val="30000"/>
          </a:schemeClr>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E3A531C-6FDC-0644-ADC8-C1DF3022C3B3}" type="slidenum">
              <a:rPr lang="de-DE" smtClean="0"/>
              <a:t>‹Nr.›</a:t>
            </a:fld>
            <a:endParaRPr lang="de-DE"/>
          </a:p>
        </p:txBody>
      </p:sp>
    </p:spTree>
    <p:extLst>
      <p:ext uri="{BB962C8B-B14F-4D97-AF65-F5344CB8AC3E}">
        <p14:creationId xmlns:p14="http://schemas.microsoft.com/office/powerpoint/2010/main" val="88899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8232C25C-1C6C-410A-A02E-2D353C4E3C24}" type="datetime1">
              <a:rPr lang="de-DE" smtClean="0"/>
              <a:t>15.12.2022</a:t>
            </a:fld>
            <a:endParaRPr lang="de-DE"/>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de-DE"/>
          </a:p>
        </p:txBody>
      </p:sp>
      <p:sp>
        <p:nvSpPr>
          <p:cNvPr id="7" name="Slide Number Placeholder 6"/>
          <p:cNvSpPr>
            <a:spLocks noGrp="1"/>
          </p:cNvSpPr>
          <p:nvPr>
            <p:ph type="sldNum" sz="quarter" idx="12"/>
          </p:nvPr>
        </p:nvSpPr>
        <p:spPr/>
        <p:txBody>
          <a:bodyPr/>
          <a:lstStyle/>
          <a:p>
            <a:fld id="{4E3A531C-6FDC-0644-ADC8-C1DF3022C3B3}" type="slidenum">
              <a:rPr lang="de-DE" smtClean="0"/>
              <a:t>‹Nr.›</a:t>
            </a:fld>
            <a:endParaRPr lang="de-DE"/>
          </a:p>
        </p:txBody>
      </p:sp>
    </p:spTree>
    <p:extLst>
      <p:ext uri="{BB962C8B-B14F-4D97-AF65-F5344CB8AC3E}">
        <p14:creationId xmlns:p14="http://schemas.microsoft.com/office/powerpoint/2010/main" val="336932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72FE941E-67B3-4D6B-933F-4E35D004F194}" type="datetime1">
              <a:rPr lang="de-DE" smtClean="0"/>
              <a:t>15.12.2022</a:t>
            </a:fld>
            <a:endParaRPr lang="de-DE"/>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de-DE"/>
          </a:p>
        </p:txBody>
      </p:sp>
      <p:sp>
        <p:nvSpPr>
          <p:cNvPr id="7" name="Slide Number Placeholder 6"/>
          <p:cNvSpPr>
            <a:spLocks noGrp="1"/>
          </p:cNvSpPr>
          <p:nvPr>
            <p:ph type="sldNum" sz="quarter" idx="12"/>
          </p:nvPr>
        </p:nvSpPr>
        <p:spPr/>
        <p:txBody>
          <a:bodyPr/>
          <a:lstStyle/>
          <a:p>
            <a:fld id="{4E3A531C-6FDC-0644-ADC8-C1DF3022C3B3}" type="slidenum">
              <a:rPr lang="de-DE" smtClean="0"/>
              <a:t>‹Nr.›</a:t>
            </a:fld>
            <a:endParaRPr lang="de-DE"/>
          </a:p>
        </p:txBody>
      </p:sp>
    </p:spTree>
    <p:extLst>
      <p:ext uri="{BB962C8B-B14F-4D97-AF65-F5344CB8AC3E}">
        <p14:creationId xmlns:p14="http://schemas.microsoft.com/office/powerpoint/2010/main" val="2189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1C7D1">
            <a:alpha val="3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7448" y="365127"/>
            <a:ext cx="9234696" cy="1325563"/>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 Placeholder 2"/>
          <p:cNvSpPr>
            <a:spLocks noGrp="1"/>
          </p:cNvSpPr>
          <p:nvPr>
            <p:ph type="body" idx="1"/>
          </p:nvPr>
        </p:nvSpPr>
        <p:spPr>
          <a:xfrm>
            <a:off x="357448" y="1825625"/>
            <a:ext cx="9234696"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Slide Number Placeholder 5"/>
          <p:cNvSpPr>
            <a:spLocks noGrp="1"/>
          </p:cNvSpPr>
          <p:nvPr>
            <p:ph type="sldNum" sz="quarter" idx="4"/>
          </p:nvPr>
        </p:nvSpPr>
        <p:spPr>
          <a:xfrm>
            <a:off x="9135688" y="6341630"/>
            <a:ext cx="579728" cy="365125"/>
          </a:xfrm>
          <a:prstGeom prst="rect">
            <a:avLst/>
          </a:prstGeom>
        </p:spPr>
        <p:txBody>
          <a:bodyPr vert="horz" lIns="91440" tIns="45720" rIns="91440" bIns="45720" rtlCol="0" anchor="ctr"/>
          <a:lstStyle>
            <a:lvl1pPr algn="ctr">
              <a:defRPr sz="1200">
                <a:solidFill>
                  <a:schemeClr val="bg1"/>
                </a:solidFill>
                <a:latin typeface="Modern Love Caps" panose="04070805081001020A01" pitchFamily="82" charset="0"/>
              </a:defRPr>
            </a:lvl1pPr>
          </a:lstStyle>
          <a:p>
            <a:fld id="{4E3A531C-6FDC-0644-ADC8-C1DF3022C3B3}" type="slidenum">
              <a:rPr lang="de-DE" smtClean="0"/>
              <a:pPr/>
              <a:t>‹Nr.›</a:t>
            </a:fld>
            <a:endParaRPr lang="de-DE" dirty="0"/>
          </a:p>
        </p:txBody>
      </p:sp>
    </p:spTree>
    <p:extLst>
      <p:ext uri="{BB962C8B-B14F-4D97-AF65-F5344CB8AC3E}">
        <p14:creationId xmlns:p14="http://schemas.microsoft.com/office/powerpoint/2010/main" val="8395396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ehrkraefteakademie.hessen.de/sites/lehrkraefteakademie.hessen.de/files/2022-12/nutzungsrechtserklaerung.pdf" TargetMode="External"/><Relationship Id="rId3" Type="http://schemas.openxmlformats.org/officeDocument/2006/relationships/hyperlink" Target="https://lehrkraefteakademie.hessen.de/sites/lehrkraefteakademie.hessen.de/files/2022-10/1_info_tdsv_schulen.pdf" TargetMode="External"/><Relationship Id="rId7" Type="http://schemas.openxmlformats.org/officeDocument/2006/relationships/hyperlink" Target="https://lehrkraefteakademie.hessen.de/sites/lehrkraefteakademie.hessen.de/files/2022-12/rezeptvorlage_grund-_und_foerderschule.pptx" TargetMode="External"/><Relationship Id="rId2" Type="http://schemas.openxmlformats.org/officeDocument/2006/relationships/hyperlink" Target="https://lehrkraefteakademie.hessen.de/sites/lehrkraefteakademie.hessen.de/files/2022-12/teilnahmeformular_tdsv_2022_geschuetzt.docx" TargetMode="External"/><Relationship Id="rId1" Type="http://schemas.openxmlformats.org/officeDocument/2006/relationships/slideLayout" Target="../slideLayouts/slideLayout2.xml"/><Relationship Id="rId6" Type="http://schemas.openxmlformats.org/officeDocument/2006/relationships/hyperlink" Target="https://lehrkraefteakademie.hessen.de/sites/lehrkraefteakademie.hessen.de/files/2022-11/begleitinformation_zum_hessischen_tdsv_2022.pdf" TargetMode="External"/><Relationship Id="rId5" Type="http://schemas.openxmlformats.org/officeDocument/2006/relationships/hyperlink" Target="https://lehrkraefteakademie.hessen.de/sites/lehrkraefteakademie.hessen.de/files/2022-10/2_info_tdsv_eltern.pdf" TargetMode="External"/><Relationship Id="rId10" Type="http://schemas.openxmlformats.org/officeDocument/2006/relationships/image" Target="../media/image1.png"/><Relationship Id="rId4" Type="http://schemas.openxmlformats.org/officeDocument/2006/relationships/hyperlink" Target="https://lehrkraefteakademie.hessen.de/sites/lehrkraefteakademie.hessen.de/files/2022-10/3_info_tdsv_speisenanbietende.pdf" TargetMode="External"/><Relationship Id="rId9" Type="http://schemas.openxmlformats.org/officeDocument/2006/relationships/hyperlink" Target="mailto:Vernetzungsstelle.Schulverpflegung.LA@kultus.hessen.d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sv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6.svg"/><Relationship Id="rId10" Type="http://schemas.openxmlformats.org/officeDocument/2006/relationships/image" Target="../media/image11.svg"/><Relationship Id="rId4" Type="http://schemas.openxmlformats.org/officeDocument/2006/relationships/image" Target="../media/image4.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sv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6.svg"/><Relationship Id="rId10" Type="http://schemas.openxmlformats.org/officeDocument/2006/relationships/image" Target="../media/image11.svg"/><Relationship Id="rId4" Type="http://schemas.openxmlformats.org/officeDocument/2006/relationships/image" Target="../media/image4.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1B30F99-2BD8-A1F8-B962-1864AB501BDA}"/>
              </a:ext>
            </a:extLst>
          </p:cNvPr>
          <p:cNvSpPr>
            <a:spLocks noGrp="1"/>
          </p:cNvSpPr>
          <p:nvPr>
            <p:ph idx="1"/>
          </p:nvPr>
        </p:nvSpPr>
        <p:spPr>
          <a:xfrm>
            <a:off x="374073" y="1426656"/>
            <a:ext cx="9160625" cy="5362196"/>
          </a:xfrm>
        </p:spPr>
        <p:txBody>
          <a:bodyPr>
            <a:noAutofit/>
          </a:bodyPr>
          <a:lstStyle/>
          <a:p>
            <a:pPr marL="0" indent="0" algn="just">
              <a:spcBef>
                <a:spcPts val="0"/>
              </a:spcBef>
              <a:spcAft>
                <a:spcPts val="300"/>
              </a:spcAft>
              <a:buNone/>
            </a:pPr>
            <a:r>
              <a:rPr lang="de-DE" sz="1600" dirty="0" smtClean="0">
                <a:latin typeface="Fredoka One" panose="02000000000000000000" pitchFamily="2" charset="0"/>
              </a:rPr>
              <a:t>Projektwoche zum Tag der Schulverpflegung:</a:t>
            </a:r>
          </a:p>
          <a:p>
            <a:pPr algn="just">
              <a:spcBef>
                <a:spcPts val="0"/>
              </a:spcBef>
              <a:spcAft>
                <a:spcPts val="300"/>
              </a:spcAft>
            </a:pPr>
            <a:r>
              <a:rPr lang="de-DE" sz="1300" dirty="0"/>
              <a:t>Alle hessischen Schulen sind dazu aufgerufen, sich an einer Projektwoche zum Tag der Schulverpflegung 2022 mit dem Motto „</a:t>
            </a:r>
            <a:r>
              <a:rPr lang="de-DE" sz="1300" b="1" dirty="0"/>
              <a:t>Vegetarische Gerichte aus aller Welt – interkulturelle Schulverpflegung als Chance!“</a:t>
            </a:r>
            <a:r>
              <a:rPr lang="de-DE" sz="1300" dirty="0"/>
              <a:t> zu beteiligen. Sie als Schulgemeinde, Speisenanbietende oder Schulträger können dafür flexibel im </a:t>
            </a:r>
            <a:r>
              <a:rPr lang="de-DE" sz="1300" dirty="0" smtClean="0"/>
              <a:t>Schuljahr </a:t>
            </a:r>
            <a:r>
              <a:rPr lang="de-DE" sz="1300" dirty="0"/>
              <a:t>2022/23 kleine Projekte, vielfältige und spannende Aktionen sowie Unterrichtseinheiten durchführen, um die Schülerinnen und Schüler für eine nachhaltige, gesundheitsförderliche sowie pflanzenbetonte Ernährung und die Interkulturalität im Kontext zu sensibilisieren. Im Idealfall soll begleitend eine vegetarische Woche am Schulkiosk und/oder der Mensa umgesetzt werden. </a:t>
            </a:r>
          </a:p>
          <a:p>
            <a:pPr algn="just">
              <a:spcBef>
                <a:spcPts val="0"/>
              </a:spcBef>
              <a:spcAft>
                <a:spcPts val="300"/>
              </a:spcAft>
            </a:pPr>
            <a:r>
              <a:rPr lang="de-DE" sz="1300" dirty="0"/>
              <a:t>Hierzu finden Sie als unterstützende Materialen ein </a:t>
            </a:r>
            <a:r>
              <a:rPr lang="de-DE" sz="1300" dirty="0">
                <a:solidFill>
                  <a:schemeClr val="accent6"/>
                </a:solidFill>
                <a:hlinkClick r:id="rId2"/>
              </a:rPr>
              <a:t>Teilnahmeformular</a:t>
            </a:r>
            <a:r>
              <a:rPr lang="de-DE" sz="1300" dirty="0">
                <a:solidFill>
                  <a:schemeClr val="accent6"/>
                </a:solidFill>
              </a:rPr>
              <a:t> </a:t>
            </a:r>
            <a:r>
              <a:rPr lang="de-DE" sz="1300" dirty="0"/>
              <a:t>zum Wettbewerb der Projektwoche, die Informationsschreiben zum Tag der Schulverpflegung 2022 für </a:t>
            </a:r>
            <a:r>
              <a:rPr lang="de-DE" sz="1300" dirty="0">
                <a:solidFill>
                  <a:schemeClr val="tx2"/>
                </a:solidFill>
                <a:hlinkClick r:id="rId3"/>
              </a:rPr>
              <a:t>Schulen</a:t>
            </a:r>
            <a:r>
              <a:rPr lang="de-DE" sz="1300" dirty="0"/>
              <a:t>, </a:t>
            </a:r>
            <a:r>
              <a:rPr lang="de-DE" sz="1300" dirty="0">
                <a:hlinkClick r:id="rId4"/>
              </a:rPr>
              <a:t>Caterer</a:t>
            </a:r>
            <a:r>
              <a:rPr lang="de-DE" sz="1300" dirty="0"/>
              <a:t> und </a:t>
            </a:r>
            <a:r>
              <a:rPr lang="de-DE" sz="1300" dirty="0">
                <a:hlinkClick r:id="rId5"/>
              </a:rPr>
              <a:t>Eltern</a:t>
            </a:r>
            <a:r>
              <a:rPr lang="de-DE" sz="1300" dirty="0"/>
              <a:t> sowie eine </a:t>
            </a:r>
            <a:r>
              <a:rPr lang="de-DE" sz="1300" dirty="0">
                <a:hlinkClick r:id="rId6"/>
              </a:rPr>
              <a:t>Begleitinformation</a:t>
            </a:r>
            <a:r>
              <a:rPr lang="de-DE" sz="1300" dirty="0"/>
              <a:t> mit den Handouts der Auftaktveranstaltung zum Thema vegetarische und interkulturelle Schulverpflegung (Schwerpunkt Hülsenfrüchte) auf unserer Website. Hier haben wir unter anderem eine Übersicht mit Anregungen für die Integration des Themas in den Unterricht und drei leckere, sowie abwechslungsreiche und interkulturelle </a:t>
            </a:r>
            <a:r>
              <a:rPr lang="de-DE" sz="1300" dirty="0" smtClean="0"/>
              <a:t>Rezepte </a:t>
            </a:r>
            <a:r>
              <a:rPr lang="de-DE" sz="1300" dirty="0"/>
              <a:t>für die Schulmensa und zu Hause zusammengestellt.</a:t>
            </a:r>
          </a:p>
          <a:p>
            <a:pPr algn="just">
              <a:spcBef>
                <a:spcPts val="0"/>
              </a:spcBef>
              <a:spcAft>
                <a:spcPts val="300"/>
              </a:spcAft>
            </a:pPr>
            <a:r>
              <a:rPr lang="de-DE" sz="1300" dirty="0"/>
              <a:t>Darüber hinaus können uns alle Schülerinnen und Schüler, sowie natürlich auch die ganze Schulgemeinde, ein vegetarisches Lieblingsrezept aus aller Welt zusenden. Im Folgenden finden Sie hierfür die </a:t>
            </a:r>
            <a:r>
              <a:rPr lang="de-DE" sz="1300" b="1" dirty="0"/>
              <a:t>Rezeptvorlage für </a:t>
            </a:r>
            <a:r>
              <a:rPr lang="de-DE" sz="1300" b="1" dirty="0" smtClean="0"/>
              <a:t>die Berufs- </a:t>
            </a:r>
            <a:r>
              <a:rPr lang="de-DE" sz="1300" b="1" dirty="0"/>
              <a:t>und weiterführende </a:t>
            </a:r>
            <a:r>
              <a:rPr lang="de-DE" sz="1300" b="1" dirty="0" smtClean="0"/>
              <a:t>Schulen. </a:t>
            </a:r>
            <a:r>
              <a:rPr lang="de-DE" sz="1300" dirty="0"/>
              <a:t>Auf unser Website haben wir zudem für Sie die </a:t>
            </a:r>
            <a:r>
              <a:rPr lang="de-DE" sz="1300" dirty="0">
                <a:solidFill>
                  <a:schemeClr val="accent6"/>
                </a:solidFill>
                <a:hlinkClick r:id="rId7"/>
              </a:rPr>
              <a:t>Rezeptvorlage für Grund- und </a:t>
            </a:r>
            <a:r>
              <a:rPr lang="de-DE" sz="1300" dirty="0" smtClean="0">
                <a:solidFill>
                  <a:schemeClr val="accent6"/>
                </a:solidFill>
                <a:hlinkClick r:id="rId7"/>
              </a:rPr>
              <a:t>Förderschulen </a:t>
            </a:r>
            <a:r>
              <a:rPr lang="de-DE" sz="1300" dirty="0" smtClean="0"/>
              <a:t>sowie </a:t>
            </a:r>
            <a:r>
              <a:rPr lang="de-DE" sz="1300" dirty="0"/>
              <a:t>eine </a:t>
            </a:r>
            <a:r>
              <a:rPr lang="de-DE" sz="1300" dirty="0" smtClean="0">
                <a:solidFill>
                  <a:schemeClr val="accent6"/>
                </a:solidFill>
                <a:hlinkClick r:id="rId8"/>
              </a:rPr>
              <a:t>Nutzungsrechtserklärung</a:t>
            </a:r>
            <a:r>
              <a:rPr lang="de-DE" sz="1300" dirty="0" smtClean="0"/>
              <a:t> </a:t>
            </a:r>
            <a:r>
              <a:rPr lang="de-DE" sz="1300" dirty="0"/>
              <a:t>zur Veröffentlichung der Rezepte zur Verfügung gestellt</a:t>
            </a:r>
            <a:r>
              <a:rPr lang="de-DE" sz="1300" dirty="0" smtClean="0"/>
              <a:t>.</a:t>
            </a:r>
            <a:endParaRPr lang="de-DE" sz="1600" dirty="0" smtClean="0">
              <a:latin typeface="Fredoka One" panose="02000000000000000000" pitchFamily="2" charset="0"/>
            </a:endParaRPr>
          </a:p>
          <a:p>
            <a:pPr marL="0" indent="0" algn="just">
              <a:spcAft>
                <a:spcPts val="300"/>
              </a:spcAft>
              <a:buNone/>
            </a:pPr>
            <a:r>
              <a:rPr lang="de-DE" sz="1600" dirty="0" smtClean="0">
                <a:latin typeface="Fredoka One" panose="02000000000000000000" pitchFamily="2" charset="0"/>
              </a:rPr>
              <a:t>Rezeptvorlage zum Tag der Schulverpflegung:</a:t>
            </a:r>
          </a:p>
          <a:p>
            <a:pPr algn="just">
              <a:spcBef>
                <a:spcPts val="0"/>
              </a:spcBef>
              <a:spcAft>
                <a:spcPts val="300"/>
              </a:spcAft>
            </a:pPr>
            <a:r>
              <a:rPr lang="de-DE" sz="1300" dirty="0" smtClean="0"/>
              <a:t>Am </a:t>
            </a:r>
            <a:r>
              <a:rPr lang="de-DE" sz="1300" dirty="0"/>
              <a:t>Anfang </a:t>
            </a:r>
            <a:r>
              <a:rPr lang="de-DE" sz="1300" dirty="0" smtClean="0"/>
              <a:t>dieses Dokuments </a:t>
            </a:r>
            <a:r>
              <a:rPr lang="de-DE" sz="1300" dirty="0"/>
              <a:t>finden Sie die zweiseitige Rezeptvorlage mit </a:t>
            </a:r>
            <a:r>
              <a:rPr lang="de-DE" sz="1300" dirty="0" smtClean="0"/>
              <a:t>Beispielen, darauffolgend die </a:t>
            </a:r>
            <a:r>
              <a:rPr lang="de-DE" sz="1300" dirty="0"/>
              <a:t>Blankovorlagen für die Schülerinnen und Schüler. </a:t>
            </a:r>
            <a:r>
              <a:rPr lang="de-DE" sz="1300" dirty="0" smtClean="0"/>
              <a:t>Es </a:t>
            </a:r>
            <a:r>
              <a:rPr lang="de-DE" sz="1300" dirty="0"/>
              <a:t>ist Ihnen überlassen, ob Sie den Schülerinnen und Schüler die digitale Version oder eine ausgedruckte Version </a:t>
            </a:r>
            <a:r>
              <a:rPr lang="de-DE" sz="1300" dirty="0" smtClean="0"/>
              <a:t>verwenden. </a:t>
            </a:r>
            <a:r>
              <a:rPr lang="de-DE" sz="1300" dirty="0"/>
              <a:t>Gerne können Sie auch </a:t>
            </a:r>
            <a:r>
              <a:rPr lang="de-DE" sz="1300" dirty="0" smtClean="0"/>
              <a:t>digitale </a:t>
            </a:r>
            <a:r>
              <a:rPr lang="de-DE" sz="1300" dirty="0"/>
              <a:t>und </a:t>
            </a:r>
            <a:r>
              <a:rPr lang="de-DE" sz="1300" dirty="0" smtClean="0"/>
              <a:t>ausgedruckte Dokumente kombinieren und die Schülerinnen und Schüler zum Beispiel die Warenkunde, Zutaten, Zubereitung etc. digital einfügen lassen, während die Flagge und das Gericht gemalt werden. Wenn </a:t>
            </a:r>
            <a:r>
              <a:rPr lang="de-DE" sz="1300" dirty="0"/>
              <a:t>Sie die digitale PowerPoint Version nutzen, schicken Sie uns </a:t>
            </a:r>
            <a:r>
              <a:rPr lang="de-DE" sz="1300" dirty="0" smtClean="0"/>
              <a:t>diese gerne auch als PowerPoint-Datei </a:t>
            </a:r>
            <a:r>
              <a:rPr lang="de-DE" sz="1300" dirty="0"/>
              <a:t>zu. </a:t>
            </a:r>
            <a:endParaRPr lang="de-DE" sz="1300" dirty="0" smtClean="0"/>
          </a:p>
          <a:p>
            <a:pPr algn="just">
              <a:spcBef>
                <a:spcPts val="0"/>
              </a:spcBef>
              <a:spcAft>
                <a:spcPts val="300"/>
              </a:spcAft>
            </a:pPr>
            <a:r>
              <a:rPr lang="de-DE" sz="1300" dirty="0" smtClean="0"/>
              <a:t>Bitte </a:t>
            </a:r>
            <a:r>
              <a:rPr lang="de-DE" sz="1300" dirty="0"/>
              <a:t>senden Sie uns die ausgefüllten Rezepte </a:t>
            </a:r>
            <a:r>
              <a:rPr lang="de-DE" sz="1300" dirty="0" smtClean="0"/>
              <a:t>zusammen mit der </a:t>
            </a:r>
            <a:r>
              <a:rPr lang="de-DE" sz="1300" dirty="0" smtClean="0">
                <a:solidFill>
                  <a:schemeClr val="accent6"/>
                </a:solidFill>
                <a:hlinkClick r:id="rId8"/>
              </a:rPr>
              <a:t>Nutzungsrechtserklärung</a:t>
            </a:r>
            <a:r>
              <a:rPr lang="de-DE" sz="1300" dirty="0" smtClean="0"/>
              <a:t> </a:t>
            </a:r>
            <a:r>
              <a:rPr lang="de-DE" sz="1300" dirty="0"/>
              <a:t>zur Veröffentlichung der Rezepte bis zum </a:t>
            </a:r>
            <a:r>
              <a:rPr lang="de-DE" sz="1300" dirty="0" smtClean="0"/>
              <a:t>21.07.2023 </a:t>
            </a:r>
            <a:r>
              <a:rPr lang="de-DE" sz="1300" dirty="0"/>
              <a:t>per E-Mail an: </a:t>
            </a:r>
            <a:r>
              <a:rPr lang="de-DE" sz="1300" dirty="0">
                <a:hlinkClick r:id="rId9"/>
              </a:rPr>
              <a:t>Vernetzungsstelle.Schulverpflegung.LA@kultus.hessen.de</a:t>
            </a:r>
            <a:r>
              <a:rPr lang="de-DE" sz="1300" dirty="0"/>
              <a:t> </a:t>
            </a:r>
          </a:p>
        </p:txBody>
      </p:sp>
      <p:sp>
        <p:nvSpPr>
          <p:cNvPr id="5" name="Title 15">
            <a:extLst>
              <a:ext uri="{FF2B5EF4-FFF2-40B4-BE49-F238E27FC236}">
                <a16:creationId xmlns:a16="http://schemas.microsoft.com/office/drawing/2014/main" id="{8DE8F370-BE7E-4DAA-7CAC-4571E02F58D7}"/>
              </a:ext>
            </a:extLst>
          </p:cNvPr>
          <p:cNvSpPr txBox="1">
            <a:spLocks/>
          </p:cNvSpPr>
          <p:nvPr/>
        </p:nvSpPr>
        <p:spPr>
          <a:xfrm>
            <a:off x="457200" y="363600"/>
            <a:ext cx="8998799" cy="886985"/>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Aft>
                <a:spcPts val="650"/>
              </a:spcAft>
            </a:pPr>
            <a:r>
              <a:rPr lang="de-DE" sz="2600">
                <a:solidFill>
                  <a:schemeClr val="bg1"/>
                </a:solidFill>
                <a:latin typeface="Modern Love Caps" panose="04070805081001020A01" pitchFamily="82" charset="0"/>
                <a:ea typeface="Calibri" panose="020F0502020204030204" pitchFamily="34" charset="0"/>
                <a:cs typeface="Times New Roman" panose="02020603050405020304" pitchFamily="18" charset="0"/>
              </a:rPr>
              <a:t> </a:t>
            </a:r>
          </a:p>
        </p:txBody>
      </p:sp>
      <p:sp>
        <p:nvSpPr>
          <p:cNvPr id="6" name="Textfeld 5">
            <a:extLst>
              <a:ext uri="{FF2B5EF4-FFF2-40B4-BE49-F238E27FC236}">
                <a16:creationId xmlns:a16="http://schemas.microsoft.com/office/drawing/2014/main" id="{11DB151D-B983-A120-8699-74A46440E22E}"/>
              </a:ext>
            </a:extLst>
          </p:cNvPr>
          <p:cNvSpPr txBox="1"/>
          <p:nvPr/>
        </p:nvSpPr>
        <p:spPr>
          <a:xfrm>
            <a:off x="566553" y="599955"/>
            <a:ext cx="6025440" cy="492443"/>
          </a:xfrm>
          <a:prstGeom prst="rect">
            <a:avLst/>
          </a:prstGeom>
          <a:noFill/>
        </p:spPr>
        <p:txBody>
          <a:bodyPr wrap="square">
            <a:spAutoFit/>
          </a:bodyPr>
          <a:lstStyle/>
          <a:p>
            <a:r>
              <a:rPr lang="de-DE" sz="2600" b="1" dirty="0" smtClean="0">
                <a:solidFill>
                  <a:schemeClr val="bg1"/>
                </a:solidFill>
                <a:latin typeface="Fredoka One" panose="02000000000000000000" pitchFamily="2" charset="0"/>
                <a:cs typeface="Times New Roman" panose="02020603050405020304" pitchFamily="18" charset="0"/>
              </a:rPr>
              <a:t>Informationen zur Rezeptvorlage</a:t>
            </a:r>
            <a:endParaRPr lang="de-DE" sz="2600" dirty="0">
              <a:latin typeface="Fredoka One" panose="02000000000000000000" pitchFamily="2" charset="0"/>
            </a:endParaRPr>
          </a:p>
        </p:txBody>
      </p:sp>
      <p:pic>
        <p:nvPicPr>
          <p:cNvPr id="8" name="Grafik 7"/>
          <p:cNvPicPr>
            <a:picLocks noChangeAspect="1"/>
          </p:cNvPicPr>
          <p:nvPr/>
        </p:nvPicPr>
        <p:blipFill>
          <a:blip r:embed="rId10"/>
          <a:stretch>
            <a:fillRect/>
          </a:stretch>
        </p:blipFill>
        <p:spPr>
          <a:xfrm>
            <a:off x="6410144" y="363599"/>
            <a:ext cx="3066298" cy="886985"/>
          </a:xfrm>
          <a:prstGeom prst="rect">
            <a:avLst/>
          </a:prstGeom>
        </p:spPr>
      </p:pic>
    </p:spTree>
    <p:extLst>
      <p:ext uri="{BB962C8B-B14F-4D97-AF65-F5344CB8AC3E}">
        <p14:creationId xmlns:p14="http://schemas.microsoft.com/office/powerpoint/2010/main" val="2763288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Rechteck 122">
            <a:extLst>
              <a:ext uri="{FF2B5EF4-FFF2-40B4-BE49-F238E27FC236}">
                <a16:creationId xmlns:a16="http://schemas.microsoft.com/office/drawing/2014/main" id="{4FB45F00-D6C9-896A-E3BD-2BBA3843BB7A}"/>
              </a:ext>
            </a:extLst>
          </p:cNvPr>
          <p:cNvSpPr/>
          <p:nvPr/>
        </p:nvSpPr>
        <p:spPr>
          <a:xfrm>
            <a:off x="390861" y="5581532"/>
            <a:ext cx="9047841" cy="58756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sp>
        <p:nvSpPr>
          <p:cNvPr id="7" name="Titel 3">
            <a:extLst>
              <a:ext uri="{FF2B5EF4-FFF2-40B4-BE49-F238E27FC236}">
                <a16:creationId xmlns:a16="http://schemas.microsoft.com/office/drawing/2014/main" id="{D6413634-DDFD-D24C-0A4D-AF2BB453DBE5}"/>
              </a:ext>
            </a:extLst>
          </p:cNvPr>
          <p:cNvSpPr txBox="1">
            <a:spLocks/>
          </p:cNvSpPr>
          <p:nvPr/>
        </p:nvSpPr>
        <p:spPr>
          <a:xfrm>
            <a:off x="600363" y="1221285"/>
            <a:ext cx="2956588" cy="365381"/>
          </a:xfrm>
          <a:prstGeom prst="rect">
            <a:avLst/>
          </a:prstGeom>
        </p:spPr>
        <p:txBody>
          <a:bodyPr vert="horz" lIns="74295" tIns="37148" rIns="74295" bIns="37148"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lnSpc>
                <a:spcPct val="107000"/>
              </a:lnSpc>
              <a:spcAft>
                <a:spcPts val="650"/>
              </a:spcAft>
            </a:pPr>
            <a:endParaRPr lang="de-DE" sz="1300">
              <a:latin typeface="Century Gothic" panose="020B0502020202020204" pitchFamily="34" charset="0"/>
              <a:ea typeface="Calibri" panose="020F0502020204030204" pitchFamily="34" charset="0"/>
              <a:cs typeface="MV Boli" panose="02000500030200090000" pitchFamily="2" charset="0"/>
            </a:endParaRPr>
          </a:p>
        </p:txBody>
      </p:sp>
      <p:sp>
        <p:nvSpPr>
          <p:cNvPr id="116" name="Textfeld 115">
            <a:extLst>
              <a:ext uri="{FF2B5EF4-FFF2-40B4-BE49-F238E27FC236}">
                <a16:creationId xmlns:a16="http://schemas.microsoft.com/office/drawing/2014/main" id="{AB6CF9F4-3539-0146-B946-EAD85D4C27DB}"/>
              </a:ext>
            </a:extLst>
          </p:cNvPr>
          <p:cNvSpPr txBox="1"/>
          <p:nvPr/>
        </p:nvSpPr>
        <p:spPr>
          <a:xfrm>
            <a:off x="449810" y="5680146"/>
            <a:ext cx="8970778" cy="415498"/>
          </a:xfrm>
          <a:prstGeom prst="rect">
            <a:avLst/>
          </a:prstGeom>
          <a:noFill/>
        </p:spPr>
        <p:txBody>
          <a:bodyPr wrap="square" anchor="ctr">
            <a:spAutoFit/>
          </a:bodyPr>
          <a:lstStyle/>
          <a:p>
            <a:r>
              <a:rPr lang="de-DE" sz="1050" dirty="0" smtClean="0">
                <a:latin typeface="Fredoka One" panose="02000000000000000000" pitchFamily="2" charset="0"/>
                <a:cs typeface="Calibri" panose="020F0502020204030204" pitchFamily="34" charset="0"/>
              </a:rPr>
              <a:t>Name </a:t>
            </a:r>
            <a:r>
              <a:rPr lang="de-DE" sz="1050" dirty="0">
                <a:latin typeface="Fredoka One" panose="02000000000000000000" pitchFamily="2" charset="0"/>
                <a:cs typeface="Calibri" panose="020F0502020204030204" pitchFamily="34" charset="0"/>
              </a:rPr>
              <a:t>der Schule, </a:t>
            </a:r>
            <a:r>
              <a:rPr lang="de-DE" sz="1050" dirty="0" smtClean="0">
                <a:latin typeface="Fredoka One" panose="02000000000000000000" pitchFamily="2" charset="0"/>
                <a:cs typeface="Calibri" panose="020F0502020204030204" pitchFamily="34" charset="0"/>
              </a:rPr>
              <a:t>Klasse</a:t>
            </a:r>
          </a:p>
          <a:p>
            <a:r>
              <a:rPr lang="de-DE" sz="1050" dirty="0" smtClean="0">
                <a:latin typeface="Fredoka One" panose="02000000000000000000" pitchFamily="2" charset="0"/>
                <a:cs typeface="Calibri" panose="020F0502020204030204" pitchFamily="34" charset="0"/>
              </a:rPr>
              <a:t>evtl</a:t>
            </a:r>
            <a:r>
              <a:rPr lang="de-DE" sz="1050" dirty="0">
                <a:latin typeface="Fredoka One" panose="02000000000000000000" pitchFamily="2" charset="0"/>
                <a:cs typeface="Calibri" panose="020F0502020204030204" pitchFamily="34" charset="0"/>
              </a:rPr>
              <a:t>. Name des Projekts. </a:t>
            </a:r>
          </a:p>
        </p:txBody>
      </p:sp>
      <p:sp>
        <p:nvSpPr>
          <p:cNvPr id="122" name="Textfeld 121">
            <a:extLst>
              <a:ext uri="{FF2B5EF4-FFF2-40B4-BE49-F238E27FC236}">
                <a16:creationId xmlns:a16="http://schemas.microsoft.com/office/drawing/2014/main" id="{10F7FC87-4B5D-1C5F-3974-2E3AD0707DF7}"/>
              </a:ext>
            </a:extLst>
          </p:cNvPr>
          <p:cNvSpPr txBox="1"/>
          <p:nvPr/>
        </p:nvSpPr>
        <p:spPr>
          <a:xfrm>
            <a:off x="2195847" y="596651"/>
            <a:ext cx="5528407" cy="492443"/>
          </a:xfrm>
          <a:prstGeom prst="rect">
            <a:avLst/>
          </a:prstGeom>
          <a:noFill/>
        </p:spPr>
        <p:txBody>
          <a:bodyPr wrap="square">
            <a:spAutoFit/>
          </a:bodyPr>
          <a:lstStyle/>
          <a:p>
            <a:r>
              <a:rPr lang="de-DE" sz="2600" b="1" dirty="0">
                <a:latin typeface="Modern Love Caps" panose="04070805081001020A01" pitchFamily="82" charset="0"/>
                <a:ea typeface="Calibri" panose="020F0502020204030204" pitchFamily="34" charset="0"/>
                <a:cs typeface="Times New Roman" panose="02020603050405020304" pitchFamily="18" charset="0"/>
              </a:rPr>
              <a:t>Rezeptname</a:t>
            </a:r>
            <a:endParaRPr lang="de-DE" sz="2600" dirty="0"/>
          </a:p>
        </p:txBody>
      </p:sp>
      <p:sp>
        <p:nvSpPr>
          <p:cNvPr id="9" name="Rechteck 8">
            <a:extLst>
              <a:ext uri="{FF2B5EF4-FFF2-40B4-BE49-F238E27FC236}">
                <a16:creationId xmlns:a16="http://schemas.microsoft.com/office/drawing/2014/main" id="{386B8CD7-6C5D-3561-6D9D-23C0F2A1F834}"/>
              </a:ext>
            </a:extLst>
          </p:cNvPr>
          <p:cNvSpPr/>
          <p:nvPr/>
        </p:nvSpPr>
        <p:spPr>
          <a:xfrm>
            <a:off x="5654497" y="1532585"/>
            <a:ext cx="3784205" cy="3649672"/>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sp>
        <p:nvSpPr>
          <p:cNvPr id="17" name="Titel 3">
            <a:extLst>
              <a:ext uri="{FF2B5EF4-FFF2-40B4-BE49-F238E27FC236}">
                <a16:creationId xmlns:a16="http://schemas.microsoft.com/office/drawing/2014/main" id="{222E76A7-0813-A575-19DA-E793E42AB574}"/>
              </a:ext>
            </a:extLst>
          </p:cNvPr>
          <p:cNvSpPr txBox="1">
            <a:spLocks/>
          </p:cNvSpPr>
          <p:nvPr/>
        </p:nvSpPr>
        <p:spPr>
          <a:xfrm>
            <a:off x="5731755" y="1552246"/>
            <a:ext cx="3671225" cy="371123"/>
          </a:xfrm>
          <a:prstGeom prst="rect">
            <a:avLst/>
          </a:prstGeom>
        </p:spPr>
        <p:txBody>
          <a:bodyPr vert="horz" lIns="74295" tIns="37148" rIns="74295" bIns="37148"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300" dirty="0" err="1" smtClean="0">
                <a:latin typeface="Fredoka One" panose="02000000000000000000" pitchFamily="2" charset="0"/>
              </a:rPr>
              <a:t>Esskultur</a:t>
            </a:r>
            <a:r>
              <a:rPr lang="en-US" sz="1300" dirty="0" smtClean="0">
                <a:latin typeface="Fredoka One" panose="02000000000000000000" pitchFamily="2" charset="0"/>
              </a:rPr>
              <a:t> in </a:t>
            </a:r>
            <a:r>
              <a:rPr lang="en-US" sz="1300" dirty="0" err="1" smtClean="0">
                <a:latin typeface="Fredoka One" panose="02000000000000000000" pitchFamily="2" charset="0"/>
              </a:rPr>
              <a:t>meinem</a:t>
            </a:r>
            <a:r>
              <a:rPr lang="en-US" sz="1300" dirty="0" smtClean="0">
                <a:latin typeface="Fredoka One" panose="02000000000000000000" pitchFamily="2" charset="0"/>
              </a:rPr>
              <a:t> Land/</a:t>
            </a:r>
            <a:r>
              <a:rPr lang="en-US" sz="1300" dirty="0" err="1" smtClean="0">
                <a:latin typeface="Fredoka One" panose="02000000000000000000" pitchFamily="2" charset="0"/>
              </a:rPr>
              <a:t>Warenkunde</a:t>
            </a:r>
            <a:r>
              <a:rPr lang="en-US" sz="1300" dirty="0" smtClean="0">
                <a:latin typeface="Fredoka One" panose="02000000000000000000" pitchFamily="2" charset="0"/>
              </a:rPr>
              <a:t>:</a:t>
            </a:r>
            <a:endParaRPr lang="en-US" sz="1300" dirty="0">
              <a:latin typeface="Fredoka One" panose="02000000000000000000" pitchFamily="2" charset="0"/>
            </a:endParaRPr>
          </a:p>
        </p:txBody>
      </p:sp>
      <p:sp>
        <p:nvSpPr>
          <p:cNvPr id="23" name="Textplatzhalter 5">
            <a:extLst>
              <a:ext uri="{FF2B5EF4-FFF2-40B4-BE49-F238E27FC236}">
                <a16:creationId xmlns:a16="http://schemas.microsoft.com/office/drawing/2014/main" id="{AB571110-3D26-238D-1B9E-669C89DDFFE7}"/>
              </a:ext>
            </a:extLst>
          </p:cNvPr>
          <p:cNvSpPr txBox="1">
            <a:spLocks/>
          </p:cNvSpPr>
          <p:nvPr/>
        </p:nvSpPr>
        <p:spPr>
          <a:xfrm>
            <a:off x="5731754" y="1875670"/>
            <a:ext cx="3671226" cy="32479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0"/>
              </a:spcBef>
            </a:pPr>
            <a:endParaRPr lang="de-DE" sz="105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de-DE" sz="105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Hier </a:t>
            </a:r>
            <a:r>
              <a:rPr lang="de-DE" sz="1050" dirty="0">
                <a:solidFill>
                  <a:srgbClr val="000000"/>
                </a:solidFill>
                <a:latin typeface="Calibri" panose="020F0502020204030204" pitchFamily="34" charset="0"/>
                <a:ea typeface="Calibri" panose="020F0502020204030204" pitchFamily="34" charset="0"/>
                <a:cs typeface="Times New Roman" panose="02020603050405020304" pitchFamily="18" charset="0"/>
              </a:rPr>
              <a:t>könnt ihr </a:t>
            </a:r>
            <a:r>
              <a:rPr lang="de-DE" sz="105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Informationen </a:t>
            </a:r>
            <a:r>
              <a:rPr lang="de-DE" sz="1050" dirty="0">
                <a:solidFill>
                  <a:srgbClr val="000000"/>
                </a:solidFill>
                <a:latin typeface="Calibri" panose="020F0502020204030204" pitchFamily="34" charset="0"/>
                <a:ea typeface="Calibri" panose="020F0502020204030204" pitchFamily="34" charset="0"/>
                <a:cs typeface="Times New Roman" panose="02020603050405020304" pitchFamily="18" charset="0"/>
              </a:rPr>
              <a:t>zur Esskultur des Landes aufschreiben. </a:t>
            </a:r>
          </a:p>
          <a:p>
            <a:pPr marL="0" indent="0" algn="just">
              <a:lnSpc>
                <a:spcPct val="107000"/>
              </a:lnSpc>
              <a:spcBef>
                <a:spcPts val="0"/>
              </a:spcBef>
              <a:buNone/>
            </a:pPr>
            <a:endParaRPr lang="de-DE" sz="105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de-DE" sz="1050" dirty="0">
                <a:solidFill>
                  <a:srgbClr val="000000"/>
                </a:solidFill>
                <a:latin typeface="Calibri" panose="020F0502020204030204" pitchFamily="34" charset="0"/>
                <a:ea typeface="Calibri" panose="020F0502020204030204" pitchFamily="34" charset="0"/>
                <a:cs typeface="Times New Roman" panose="02020603050405020304" pitchFamily="18" charset="0"/>
              </a:rPr>
              <a:t>Was ist das besondere? </a:t>
            </a:r>
            <a:endParaRPr lang="de-DE" sz="105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de-DE" sz="105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Wie </a:t>
            </a:r>
            <a:r>
              <a:rPr lang="de-DE" sz="1050" dirty="0">
                <a:solidFill>
                  <a:srgbClr val="000000"/>
                </a:solidFill>
                <a:latin typeface="Calibri" panose="020F0502020204030204" pitchFamily="34" charset="0"/>
                <a:ea typeface="Calibri" panose="020F0502020204030204" pitchFamily="34" charset="0"/>
                <a:cs typeface="Times New Roman" panose="02020603050405020304" pitchFamily="18" charset="0"/>
              </a:rPr>
              <a:t>wird es gegessen? </a:t>
            </a:r>
            <a:endParaRPr lang="de-DE" sz="105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de-DE" sz="105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Wird </a:t>
            </a:r>
            <a:r>
              <a:rPr lang="de-DE" sz="1050" dirty="0">
                <a:solidFill>
                  <a:srgbClr val="000000"/>
                </a:solidFill>
                <a:latin typeface="Calibri" panose="020F0502020204030204" pitchFamily="34" charset="0"/>
                <a:ea typeface="Calibri" panose="020F0502020204030204" pitchFamily="34" charset="0"/>
                <a:cs typeface="Times New Roman" panose="02020603050405020304" pitchFamily="18" charset="0"/>
              </a:rPr>
              <a:t>es mit Gabel und Messer gegessen oder vielleicht mit der Hand? </a:t>
            </a:r>
            <a:endParaRPr lang="de-DE" sz="105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de-DE" sz="105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Wann </a:t>
            </a:r>
            <a:r>
              <a:rPr lang="de-DE" sz="1050" dirty="0">
                <a:solidFill>
                  <a:srgbClr val="000000"/>
                </a:solidFill>
                <a:latin typeface="Calibri" panose="020F0502020204030204" pitchFamily="34" charset="0"/>
                <a:ea typeface="Calibri" panose="020F0502020204030204" pitchFamily="34" charset="0"/>
                <a:cs typeface="Times New Roman" panose="02020603050405020304" pitchFamily="18" charset="0"/>
              </a:rPr>
              <a:t>wird dieses Gericht gegessen (Frühstück, Mittagessen, Abendessen, Snack)? Was ist im Vergleich zu Deutschland anders?  </a:t>
            </a:r>
            <a:endParaRPr lang="de-DE" sz="105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de-DE" sz="105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de-DE" sz="105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45" name="Gruppieren 44">
            <a:extLst>
              <a:ext uri="{FF2B5EF4-FFF2-40B4-BE49-F238E27FC236}">
                <a16:creationId xmlns:a16="http://schemas.microsoft.com/office/drawing/2014/main" id="{6D0D08B0-6A59-3184-0E05-E291CB184F55}"/>
              </a:ext>
            </a:extLst>
          </p:cNvPr>
          <p:cNvGrpSpPr/>
          <p:nvPr/>
        </p:nvGrpSpPr>
        <p:grpSpPr>
          <a:xfrm>
            <a:off x="8815935" y="4675107"/>
            <a:ext cx="807442" cy="789150"/>
            <a:chOff x="7588839" y="2262516"/>
            <a:chExt cx="807442" cy="789150"/>
          </a:xfrm>
        </p:grpSpPr>
        <p:grpSp>
          <p:nvGrpSpPr>
            <p:cNvPr id="30" name="Gruppieren 29">
              <a:extLst>
                <a:ext uri="{FF2B5EF4-FFF2-40B4-BE49-F238E27FC236}">
                  <a16:creationId xmlns:a16="http://schemas.microsoft.com/office/drawing/2014/main" id="{2CA81998-A3A8-CF45-3179-B8293B8BB616}"/>
                </a:ext>
              </a:extLst>
            </p:cNvPr>
            <p:cNvGrpSpPr/>
            <p:nvPr/>
          </p:nvGrpSpPr>
          <p:grpSpPr>
            <a:xfrm>
              <a:off x="7588839" y="2262516"/>
              <a:ext cx="807442" cy="789150"/>
              <a:chOff x="-23001" y="2438620"/>
              <a:chExt cx="993775" cy="971261"/>
            </a:xfrm>
          </p:grpSpPr>
          <p:sp>
            <p:nvSpPr>
              <p:cNvPr id="32" name="Ellipse 9">
                <a:extLst>
                  <a:ext uri="{FF2B5EF4-FFF2-40B4-BE49-F238E27FC236}">
                    <a16:creationId xmlns:a16="http://schemas.microsoft.com/office/drawing/2014/main" id="{A107027B-33CE-FC4F-6D46-B78EC6A0394E}"/>
                  </a:ext>
                </a:extLst>
              </p:cNvPr>
              <p:cNvSpPr/>
              <p:nvPr/>
            </p:nvSpPr>
            <p:spPr>
              <a:xfrm>
                <a:off x="-23001" y="2459690"/>
                <a:ext cx="950191" cy="950191"/>
              </a:xfrm>
              <a:prstGeom prst="ellipse">
                <a:avLst/>
              </a:prstGeom>
              <a:solidFill>
                <a:srgbClr val="91C7D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sp>
            <p:nvSpPr>
              <p:cNvPr id="33" name="Ellipse 10">
                <a:extLst>
                  <a:ext uri="{FF2B5EF4-FFF2-40B4-BE49-F238E27FC236}">
                    <a16:creationId xmlns:a16="http://schemas.microsoft.com/office/drawing/2014/main" id="{262AD662-8986-3AFE-5F00-2B6B8CE01F49}"/>
                  </a:ext>
                </a:extLst>
              </p:cNvPr>
              <p:cNvSpPr/>
              <p:nvPr/>
            </p:nvSpPr>
            <p:spPr>
              <a:xfrm>
                <a:off x="20583" y="2438620"/>
                <a:ext cx="950191" cy="950191"/>
              </a:xfrm>
              <a:prstGeom prst="ellipse">
                <a:avLst/>
              </a:prstGeom>
              <a:noFill/>
              <a:ln>
                <a:solidFill>
                  <a:srgbClr val="85C1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grpSp>
        <p:grpSp>
          <p:nvGrpSpPr>
            <p:cNvPr id="34" name="Google Shape;8851;p99">
              <a:extLst>
                <a:ext uri="{FF2B5EF4-FFF2-40B4-BE49-F238E27FC236}">
                  <a16:creationId xmlns:a16="http://schemas.microsoft.com/office/drawing/2014/main" id="{B7935A9F-4AF2-2D3C-F5F1-8BF2A5A33A4E}"/>
                </a:ext>
              </a:extLst>
            </p:cNvPr>
            <p:cNvGrpSpPr/>
            <p:nvPr/>
          </p:nvGrpSpPr>
          <p:grpSpPr>
            <a:xfrm>
              <a:off x="7694667" y="2402390"/>
              <a:ext cx="513970" cy="492287"/>
              <a:chOff x="4179067" y="2811495"/>
              <a:chExt cx="286476" cy="274390"/>
            </a:xfrm>
          </p:grpSpPr>
          <p:sp>
            <p:nvSpPr>
              <p:cNvPr id="35" name="Google Shape;8852;p99">
                <a:extLst>
                  <a:ext uri="{FF2B5EF4-FFF2-40B4-BE49-F238E27FC236}">
                    <a16:creationId xmlns:a16="http://schemas.microsoft.com/office/drawing/2014/main" id="{EAEBFAD7-ED5D-84CE-D0B8-8235483A2B39}"/>
                  </a:ext>
                </a:extLst>
              </p:cNvPr>
              <p:cNvSpPr/>
              <p:nvPr/>
            </p:nvSpPr>
            <p:spPr>
              <a:xfrm>
                <a:off x="4333786" y="2956651"/>
                <a:ext cx="69990" cy="69990"/>
              </a:xfrm>
              <a:custGeom>
                <a:avLst/>
                <a:gdLst/>
                <a:ahLst/>
                <a:cxnLst/>
                <a:rect l="l" t="t" r="r" b="b"/>
                <a:pathLst>
                  <a:path w="2664" h="2664" extrusionOk="0">
                    <a:moveTo>
                      <a:pt x="493" y="0"/>
                    </a:moveTo>
                    <a:lnTo>
                      <a:pt x="0" y="493"/>
                    </a:lnTo>
                    <a:lnTo>
                      <a:pt x="2171" y="2664"/>
                    </a:lnTo>
                    <a:lnTo>
                      <a:pt x="2664" y="2171"/>
                    </a:lnTo>
                    <a:lnTo>
                      <a:pt x="493" y="0"/>
                    </a:lnTo>
                    <a:close/>
                  </a:path>
                </a:pathLst>
              </a:custGeom>
              <a:solidFill>
                <a:schemeClr val="bg1"/>
              </a:solidFill>
              <a:ln>
                <a:noFill/>
              </a:ln>
            </p:spPr>
            <p:txBody>
              <a:bodyPr spcFirstLastPara="1" wrap="square" lIns="74283" tIns="74283" rIns="74283" bIns="74283" anchor="ctr" anchorCtr="0">
                <a:noAutofit/>
              </a:bodyPr>
              <a:lstStyle/>
              <a:p>
                <a:endParaRPr sz="1462"/>
              </a:p>
            </p:txBody>
          </p:sp>
          <p:sp>
            <p:nvSpPr>
              <p:cNvPr id="36" name="Google Shape;8853;p99">
                <a:extLst>
                  <a:ext uri="{FF2B5EF4-FFF2-40B4-BE49-F238E27FC236}">
                    <a16:creationId xmlns:a16="http://schemas.microsoft.com/office/drawing/2014/main" id="{AC5B81CA-0573-BDCA-14E1-193DDA52518A}"/>
                  </a:ext>
                </a:extLst>
              </p:cNvPr>
              <p:cNvSpPr/>
              <p:nvPr/>
            </p:nvSpPr>
            <p:spPr>
              <a:xfrm>
                <a:off x="4363290" y="2987022"/>
                <a:ext cx="102253" cy="98785"/>
              </a:xfrm>
              <a:custGeom>
                <a:avLst/>
                <a:gdLst/>
                <a:ahLst/>
                <a:cxnLst/>
                <a:rect l="l" t="t" r="r" b="b"/>
                <a:pathLst>
                  <a:path w="3892" h="3760" extrusionOk="0">
                    <a:moveTo>
                      <a:pt x="820" y="1"/>
                    </a:moveTo>
                    <a:cubicBezTo>
                      <a:pt x="748" y="1"/>
                      <a:pt x="675" y="28"/>
                      <a:pt x="618" y="86"/>
                    </a:cubicBezTo>
                    <a:lnTo>
                      <a:pt x="112" y="592"/>
                    </a:lnTo>
                    <a:cubicBezTo>
                      <a:pt x="8" y="696"/>
                      <a:pt x="1" y="869"/>
                      <a:pt x="105" y="980"/>
                    </a:cubicBezTo>
                    <a:lnTo>
                      <a:pt x="2283" y="3471"/>
                    </a:lnTo>
                    <a:cubicBezTo>
                      <a:pt x="2456" y="3662"/>
                      <a:pt x="2696" y="3760"/>
                      <a:pt x="2936" y="3760"/>
                    </a:cubicBezTo>
                    <a:cubicBezTo>
                      <a:pt x="3156" y="3760"/>
                      <a:pt x="3376" y="3678"/>
                      <a:pt x="3545" y="3512"/>
                    </a:cubicBezTo>
                    <a:cubicBezTo>
                      <a:pt x="3892" y="3158"/>
                      <a:pt x="3878" y="2583"/>
                      <a:pt x="3503" y="2250"/>
                    </a:cubicBezTo>
                    <a:lnTo>
                      <a:pt x="1013" y="72"/>
                    </a:lnTo>
                    <a:cubicBezTo>
                      <a:pt x="956" y="25"/>
                      <a:pt x="888" y="1"/>
                      <a:pt x="820" y="1"/>
                    </a:cubicBezTo>
                    <a:close/>
                  </a:path>
                </a:pathLst>
              </a:custGeom>
              <a:solidFill>
                <a:schemeClr val="bg1"/>
              </a:solidFill>
              <a:ln>
                <a:noFill/>
              </a:ln>
            </p:spPr>
            <p:txBody>
              <a:bodyPr spcFirstLastPara="1" wrap="square" lIns="74283" tIns="74283" rIns="74283" bIns="74283" anchor="ctr" anchorCtr="0">
                <a:noAutofit/>
              </a:bodyPr>
              <a:lstStyle/>
              <a:p>
                <a:endParaRPr sz="1462"/>
              </a:p>
            </p:txBody>
          </p:sp>
          <p:sp>
            <p:nvSpPr>
              <p:cNvPr id="37" name="Google Shape;8854;p99">
                <a:extLst>
                  <a:ext uri="{FF2B5EF4-FFF2-40B4-BE49-F238E27FC236}">
                    <a16:creationId xmlns:a16="http://schemas.microsoft.com/office/drawing/2014/main" id="{EBDD88E7-DBDB-0E6F-CAA2-01E117718340}"/>
                  </a:ext>
                </a:extLst>
              </p:cNvPr>
              <p:cNvSpPr/>
              <p:nvPr/>
            </p:nvSpPr>
            <p:spPr>
              <a:xfrm>
                <a:off x="4363474" y="2993826"/>
                <a:ext cx="98259" cy="92059"/>
              </a:xfrm>
              <a:custGeom>
                <a:avLst/>
                <a:gdLst/>
                <a:ahLst/>
                <a:cxnLst/>
                <a:rect l="l" t="t" r="r" b="b"/>
                <a:pathLst>
                  <a:path w="3740" h="3504" extrusionOk="0">
                    <a:moveTo>
                      <a:pt x="438" y="0"/>
                    </a:moveTo>
                    <a:lnTo>
                      <a:pt x="112" y="333"/>
                    </a:lnTo>
                    <a:cubicBezTo>
                      <a:pt x="1" y="437"/>
                      <a:pt x="1" y="610"/>
                      <a:pt x="98" y="721"/>
                    </a:cubicBezTo>
                    <a:lnTo>
                      <a:pt x="2276" y="3212"/>
                    </a:lnTo>
                    <a:cubicBezTo>
                      <a:pt x="2449" y="3406"/>
                      <a:pt x="2687" y="3503"/>
                      <a:pt x="2926" y="3503"/>
                    </a:cubicBezTo>
                    <a:cubicBezTo>
                      <a:pt x="3147" y="3503"/>
                      <a:pt x="3368" y="3420"/>
                      <a:pt x="3538" y="3253"/>
                    </a:cubicBezTo>
                    <a:cubicBezTo>
                      <a:pt x="3628" y="3163"/>
                      <a:pt x="3698" y="3052"/>
                      <a:pt x="3739" y="2934"/>
                    </a:cubicBezTo>
                    <a:lnTo>
                      <a:pt x="3739" y="2934"/>
                    </a:lnTo>
                    <a:cubicBezTo>
                      <a:pt x="3645" y="2967"/>
                      <a:pt x="3547" y="2984"/>
                      <a:pt x="3450" y="2984"/>
                    </a:cubicBezTo>
                    <a:cubicBezTo>
                      <a:pt x="3205" y="2984"/>
                      <a:pt x="2965" y="2880"/>
                      <a:pt x="2796" y="2691"/>
                    </a:cubicBezTo>
                    <a:lnTo>
                      <a:pt x="438" y="0"/>
                    </a:lnTo>
                    <a:close/>
                  </a:path>
                </a:pathLst>
              </a:custGeom>
              <a:solidFill>
                <a:schemeClr val="bg1"/>
              </a:solidFill>
              <a:ln>
                <a:noFill/>
              </a:ln>
            </p:spPr>
            <p:txBody>
              <a:bodyPr spcFirstLastPara="1" wrap="square" lIns="74283" tIns="74283" rIns="74283" bIns="74283" anchor="ctr" anchorCtr="0">
                <a:noAutofit/>
              </a:bodyPr>
              <a:lstStyle/>
              <a:p>
                <a:endParaRPr sz="1462"/>
              </a:p>
            </p:txBody>
          </p:sp>
          <p:sp>
            <p:nvSpPr>
              <p:cNvPr id="38" name="Google Shape;8855;p99">
                <a:extLst>
                  <a:ext uri="{FF2B5EF4-FFF2-40B4-BE49-F238E27FC236}">
                    <a16:creationId xmlns:a16="http://schemas.microsoft.com/office/drawing/2014/main" id="{ECA77B08-7D5F-C971-03C3-3DE9C62FBD96}"/>
                  </a:ext>
                </a:extLst>
              </p:cNvPr>
              <p:cNvSpPr/>
              <p:nvPr/>
            </p:nvSpPr>
            <p:spPr>
              <a:xfrm>
                <a:off x="4179067" y="2811495"/>
                <a:ext cx="215408" cy="196282"/>
              </a:xfrm>
              <a:custGeom>
                <a:avLst/>
                <a:gdLst/>
                <a:ahLst/>
                <a:cxnLst/>
                <a:rect l="l" t="t" r="r" b="b"/>
                <a:pathLst>
                  <a:path w="8199" h="7471" extrusionOk="0">
                    <a:moveTo>
                      <a:pt x="4097" y="0"/>
                    </a:moveTo>
                    <a:cubicBezTo>
                      <a:pt x="3141" y="0"/>
                      <a:pt x="2185" y="365"/>
                      <a:pt x="1457" y="1093"/>
                    </a:cubicBezTo>
                    <a:cubicBezTo>
                      <a:pt x="0" y="2549"/>
                      <a:pt x="0" y="4922"/>
                      <a:pt x="1457" y="6378"/>
                    </a:cubicBezTo>
                    <a:cubicBezTo>
                      <a:pt x="2185" y="7107"/>
                      <a:pt x="3141" y="7471"/>
                      <a:pt x="4097" y="7471"/>
                    </a:cubicBezTo>
                    <a:cubicBezTo>
                      <a:pt x="5053" y="7471"/>
                      <a:pt x="6010" y="7107"/>
                      <a:pt x="6742" y="6378"/>
                    </a:cubicBezTo>
                    <a:cubicBezTo>
                      <a:pt x="8199" y="4922"/>
                      <a:pt x="8199" y="2549"/>
                      <a:pt x="6742" y="1093"/>
                    </a:cubicBezTo>
                    <a:cubicBezTo>
                      <a:pt x="6010" y="365"/>
                      <a:pt x="5053" y="0"/>
                      <a:pt x="4097" y="0"/>
                    </a:cubicBezTo>
                    <a:close/>
                  </a:path>
                </a:pathLst>
              </a:custGeom>
              <a:solidFill>
                <a:schemeClr val="bg1"/>
              </a:solidFill>
              <a:ln>
                <a:noFill/>
              </a:ln>
            </p:spPr>
            <p:txBody>
              <a:bodyPr spcFirstLastPara="1" wrap="square" lIns="74283" tIns="74283" rIns="74283" bIns="74283" anchor="ctr" anchorCtr="0">
                <a:noAutofit/>
              </a:bodyPr>
              <a:lstStyle/>
              <a:p>
                <a:endParaRPr sz="1462"/>
              </a:p>
            </p:txBody>
          </p:sp>
          <p:sp>
            <p:nvSpPr>
              <p:cNvPr id="39" name="Google Shape;8856;p99">
                <a:extLst>
                  <a:ext uri="{FF2B5EF4-FFF2-40B4-BE49-F238E27FC236}">
                    <a16:creationId xmlns:a16="http://schemas.microsoft.com/office/drawing/2014/main" id="{04213260-7581-17E0-7FEC-3B10D3DBB09D}"/>
                  </a:ext>
                </a:extLst>
              </p:cNvPr>
              <p:cNvSpPr/>
              <p:nvPr/>
            </p:nvSpPr>
            <p:spPr>
              <a:xfrm>
                <a:off x="4204210" y="2834405"/>
                <a:ext cx="165123" cy="150463"/>
              </a:xfrm>
              <a:custGeom>
                <a:avLst/>
                <a:gdLst/>
                <a:ahLst/>
                <a:cxnLst/>
                <a:rect l="l" t="t" r="r" b="b"/>
                <a:pathLst>
                  <a:path w="6285" h="5727" extrusionOk="0">
                    <a:moveTo>
                      <a:pt x="3143" y="1"/>
                    </a:moveTo>
                    <a:cubicBezTo>
                      <a:pt x="2409" y="1"/>
                      <a:pt x="1676" y="280"/>
                      <a:pt x="1117" y="838"/>
                    </a:cubicBezTo>
                    <a:cubicBezTo>
                      <a:pt x="0" y="1955"/>
                      <a:pt x="0" y="3772"/>
                      <a:pt x="1117" y="4889"/>
                    </a:cubicBezTo>
                    <a:cubicBezTo>
                      <a:pt x="1676" y="5447"/>
                      <a:pt x="2409" y="5726"/>
                      <a:pt x="3143" y="5726"/>
                    </a:cubicBezTo>
                    <a:cubicBezTo>
                      <a:pt x="3876" y="5726"/>
                      <a:pt x="4610" y="5447"/>
                      <a:pt x="5168" y="4889"/>
                    </a:cubicBezTo>
                    <a:cubicBezTo>
                      <a:pt x="6285" y="3772"/>
                      <a:pt x="6285" y="1955"/>
                      <a:pt x="5168" y="838"/>
                    </a:cubicBezTo>
                    <a:cubicBezTo>
                      <a:pt x="4610" y="280"/>
                      <a:pt x="3876" y="1"/>
                      <a:pt x="3143" y="1"/>
                    </a:cubicBezTo>
                    <a:close/>
                  </a:path>
                </a:pathLst>
              </a:custGeom>
              <a:solidFill>
                <a:srgbClr val="91C7D1">
                  <a:alpha val="80000"/>
                </a:srgbClr>
              </a:solidFill>
              <a:ln>
                <a:noFill/>
              </a:ln>
            </p:spPr>
            <p:txBody>
              <a:bodyPr spcFirstLastPara="1" wrap="square" lIns="74283" tIns="74283" rIns="74283" bIns="74283" anchor="ctr" anchorCtr="0">
                <a:noAutofit/>
              </a:bodyPr>
              <a:lstStyle/>
              <a:p>
                <a:endParaRPr sz="1462"/>
              </a:p>
            </p:txBody>
          </p:sp>
          <p:sp>
            <p:nvSpPr>
              <p:cNvPr id="40" name="Google Shape;8857;p99">
                <a:extLst>
                  <a:ext uri="{FF2B5EF4-FFF2-40B4-BE49-F238E27FC236}">
                    <a16:creationId xmlns:a16="http://schemas.microsoft.com/office/drawing/2014/main" id="{CFFE8511-A98E-81F1-0436-3CDC36A00E24}"/>
                  </a:ext>
                </a:extLst>
              </p:cNvPr>
              <p:cNvSpPr/>
              <p:nvPr/>
            </p:nvSpPr>
            <p:spPr>
              <a:xfrm>
                <a:off x="4204210" y="2850037"/>
                <a:ext cx="142160" cy="133175"/>
              </a:xfrm>
              <a:custGeom>
                <a:avLst/>
                <a:gdLst/>
                <a:ahLst/>
                <a:cxnLst/>
                <a:rect l="l" t="t" r="r" b="b"/>
                <a:pathLst>
                  <a:path w="5411" h="5069" extrusionOk="0">
                    <a:moveTo>
                      <a:pt x="1388" y="0"/>
                    </a:moveTo>
                    <a:lnTo>
                      <a:pt x="1388" y="0"/>
                    </a:lnTo>
                    <a:cubicBezTo>
                      <a:pt x="1291" y="77"/>
                      <a:pt x="1200" y="153"/>
                      <a:pt x="1117" y="243"/>
                    </a:cubicBezTo>
                    <a:cubicBezTo>
                      <a:pt x="0" y="1422"/>
                      <a:pt x="84" y="3288"/>
                      <a:pt x="1304" y="4356"/>
                    </a:cubicBezTo>
                    <a:cubicBezTo>
                      <a:pt x="1848" y="4835"/>
                      <a:pt x="2522" y="5068"/>
                      <a:pt x="3193" y="5068"/>
                    </a:cubicBezTo>
                    <a:cubicBezTo>
                      <a:pt x="4021" y="5068"/>
                      <a:pt x="4844" y="4713"/>
                      <a:pt x="5411" y="4023"/>
                    </a:cubicBezTo>
                    <a:lnTo>
                      <a:pt x="5411" y="4023"/>
                    </a:lnTo>
                    <a:cubicBezTo>
                      <a:pt x="4886" y="4437"/>
                      <a:pt x="4259" y="4640"/>
                      <a:pt x="3634" y="4640"/>
                    </a:cubicBezTo>
                    <a:cubicBezTo>
                      <a:pt x="2898" y="4640"/>
                      <a:pt x="2165" y="4357"/>
                      <a:pt x="1610" y="3801"/>
                    </a:cubicBezTo>
                    <a:cubicBezTo>
                      <a:pt x="576" y="2775"/>
                      <a:pt x="486" y="1138"/>
                      <a:pt x="1388" y="0"/>
                    </a:cubicBezTo>
                    <a:close/>
                  </a:path>
                </a:pathLst>
              </a:custGeom>
              <a:solidFill>
                <a:srgbClr val="91C7D1">
                  <a:alpha val="80000"/>
                </a:srgbClr>
              </a:solidFill>
              <a:ln>
                <a:noFill/>
              </a:ln>
            </p:spPr>
            <p:txBody>
              <a:bodyPr spcFirstLastPara="1" wrap="square" lIns="74283" tIns="74283" rIns="74283" bIns="74283" anchor="ctr" anchorCtr="0">
                <a:noAutofit/>
              </a:bodyPr>
              <a:lstStyle/>
              <a:p>
                <a:endParaRPr sz="1462"/>
              </a:p>
            </p:txBody>
          </p:sp>
          <p:sp>
            <p:nvSpPr>
              <p:cNvPr id="41" name="Google Shape;8858;p99">
                <a:extLst>
                  <a:ext uri="{FF2B5EF4-FFF2-40B4-BE49-F238E27FC236}">
                    <a16:creationId xmlns:a16="http://schemas.microsoft.com/office/drawing/2014/main" id="{CFA12852-6EDF-034F-BD11-13EBC8D50084}"/>
                  </a:ext>
                </a:extLst>
              </p:cNvPr>
              <p:cNvSpPr/>
              <p:nvPr/>
            </p:nvSpPr>
            <p:spPr>
              <a:xfrm>
                <a:off x="4246666" y="2855186"/>
                <a:ext cx="81103" cy="22883"/>
              </a:xfrm>
              <a:custGeom>
                <a:avLst/>
                <a:gdLst/>
                <a:ahLst/>
                <a:cxnLst/>
                <a:rect l="l" t="t" r="r" b="b"/>
                <a:pathLst>
                  <a:path w="3087" h="871" extrusionOk="0">
                    <a:moveTo>
                      <a:pt x="1524" y="0"/>
                    </a:moveTo>
                    <a:cubicBezTo>
                      <a:pt x="994" y="0"/>
                      <a:pt x="465" y="203"/>
                      <a:pt x="63" y="609"/>
                    </a:cubicBezTo>
                    <a:cubicBezTo>
                      <a:pt x="1" y="671"/>
                      <a:pt x="1" y="762"/>
                      <a:pt x="63" y="824"/>
                    </a:cubicBezTo>
                    <a:cubicBezTo>
                      <a:pt x="91" y="855"/>
                      <a:pt x="129" y="871"/>
                      <a:pt x="168" y="871"/>
                    </a:cubicBezTo>
                    <a:cubicBezTo>
                      <a:pt x="207" y="871"/>
                      <a:pt x="247" y="855"/>
                      <a:pt x="278" y="824"/>
                    </a:cubicBezTo>
                    <a:cubicBezTo>
                      <a:pt x="621" y="481"/>
                      <a:pt x="1072" y="309"/>
                      <a:pt x="1523" y="309"/>
                    </a:cubicBezTo>
                    <a:cubicBezTo>
                      <a:pt x="1974" y="309"/>
                      <a:pt x="2425" y="481"/>
                      <a:pt x="2768" y="824"/>
                    </a:cubicBezTo>
                    <a:cubicBezTo>
                      <a:pt x="2801" y="854"/>
                      <a:pt x="2838" y="867"/>
                      <a:pt x="2872" y="867"/>
                    </a:cubicBezTo>
                    <a:cubicBezTo>
                      <a:pt x="2989" y="867"/>
                      <a:pt x="3086" y="721"/>
                      <a:pt x="2990" y="609"/>
                    </a:cubicBezTo>
                    <a:cubicBezTo>
                      <a:pt x="2584" y="203"/>
                      <a:pt x="2054" y="0"/>
                      <a:pt x="1524" y="0"/>
                    </a:cubicBezTo>
                    <a:close/>
                  </a:path>
                </a:pathLst>
              </a:custGeom>
              <a:solidFill>
                <a:srgbClr val="F7F9FA"/>
              </a:solidFill>
              <a:ln>
                <a:noFill/>
              </a:ln>
            </p:spPr>
            <p:txBody>
              <a:bodyPr spcFirstLastPara="1" wrap="square" lIns="74283" tIns="74283" rIns="74283" bIns="74283" anchor="ctr" anchorCtr="0">
                <a:noAutofit/>
              </a:bodyPr>
              <a:lstStyle/>
              <a:p>
                <a:endParaRPr sz="1462"/>
              </a:p>
            </p:txBody>
          </p:sp>
          <p:sp>
            <p:nvSpPr>
              <p:cNvPr id="42" name="Google Shape;8859;p99">
                <a:extLst>
                  <a:ext uri="{FF2B5EF4-FFF2-40B4-BE49-F238E27FC236}">
                    <a16:creationId xmlns:a16="http://schemas.microsoft.com/office/drawing/2014/main" id="{69F79F19-2BE5-310A-A22F-E6DD3DD4C832}"/>
                  </a:ext>
                </a:extLst>
              </p:cNvPr>
              <p:cNvSpPr/>
              <p:nvPr/>
            </p:nvSpPr>
            <p:spPr>
              <a:xfrm>
                <a:off x="4363290" y="2987022"/>
                <a:ext cx="41589" cy="40722"/>
              </a:xfrm>
              <a:custGeom>
                <a:avLst/>
                <a:gdLst/>
                <a:ahLst/>
                <a:cxnLst/>
                <a:rect l="l" t="t" r="r" b="b"/>
                <a:pathLst>
                  <a:path w="1583" h="1550" extrusionOk="0">
                    <a:moveTo>
                      <a:pt x="821" y="1"/>
                    </a:moveTo>
                    <a:cubicBezTo>
                      <a:pt x="749" y="1"/>
                      <a:pt x="679" y="28"/>
                      <a:pt x="625" y="86"/>
                    </a:cubicBezTo>
                    <a:lnTo>
                      <a:pt x="119" y="592"/>
                    </a:lnTo>
                    <a:cubicBezTo>
                      <a:pt x="8" y="696"/>
                      <a:pt x="1" y="863"/>
                      <a:pt x="105" y="980"/>
                    </a:cubicBezTo>
                    <a:lnTo>
                      <a:pt x="597" y="1549"/>
                    </a:lnTo>
                    <a:lnTo>
                      <a:pt x="1582" y="564"/>
                    </a:lnTo>
                    <a:lnTo>
                      <a:pt x="1013" y="72"/>
                    </a:lnTo>
                    <a:cubicBezTo>
                      <a:pt x="956" y="25"/>
                      <a:pt x="888" y="1"/>
                      <a:pt x="821" y="1"/>
                    </a:cubicBezTo>
                    <a:close/>
                  </a:path>
                </a:pathLst>
              </a:custGeom>
              <a:solidFill>
                <a:schemeClr val="bg1"/>
              </a:solidFill>
              <a:ln>
                <a:noFill/>
              </a:ln>
            </p:spPr>
            <p:txBody>
              <a:bodyPr spcFirstLastPara="1" wrap="square" lIns="74283" tIns="74283" rIns="74283" bIns="74283" anchor="ctr" anchorCtr="0">
                <a:noAutofit/>
              </a:bodyPr>
              <a:lstStyle/>
              <a:p>
                <a:endParaRPr sz="1462"/>
              </a:p>
            </p:txBody>
          </p:sp>
          <p:sp>
            <p:nvSpPr>
              <p:cNvPr id="43" name="Google Shape;8860;p99">
                <a:extLst>
                  <a:ext uri="{FF2B5EF4-FFF2-40B4-BE49-F238E27FC236}">
                    <a16:creationId xmlns:a16="http://schemas.microsoft.com/office/drawing/2014/main" id="{FB9AEF48-B405-0EB9-F50A-082E4F0B6BDC}"/>
                  </a:ext>
                </a:extLst>
              </p:cNvPr>
              <p:cNvSpPr/>
              <p:nvPr/>
            </p:nvSpPr>
            <p:spPr>
              <a:xfrm>
                <a:off x="4363474" y="2993826"/>
                <a:ext cx="29189" cy="33918"/>
              </a:xfrm>
              <a:custGeom>
                <a:avLst/>
                <a:gdLst/>
                <a:ahLst/>
                <a:cxnLst/>
                <a:rect l="l" t="t" r="r" b="b"/>
                <a:pathLst>
                  <a:path w="1111" h="1291" extrusionOk="0">
                    <a:moveTo>
                      <a:pt x="438" y="0"/>
                    </a:moveTo>
                    <a:lnTo>
                      <a:pt x="112" y="326"/>
                    </a:lnTo>
                    <a:cubicBezTo>
                      <a:pt x="1" y="437"/>
                      <a:pt x="1" y="604"/>
                      <a:pt x="98" y="721"/>
                    </a:cubicBezTo>
                    <a:lnTo>
                      <a:pt x="590" y="1290"/>
                    </a:lnTo>
                    <a:lnTo>
                      <a:pt x="1110" y="770"/>
                    </a:lnTo>
                    <a:lnTo>
                      <a:pt x="438" y="0"/>
                    </a:lnTo>
                    <a:close/>
                  </a:path>
                </a:pathLst>
              </a:custGeom>
              <a:solidFill>
                <a:schemeClr val="bg1"/>
              </a:solidFill>
              <a:ln>
                <a:noFill/>
              </a:ln>
            </p:spPr>
            <p:txBody>
              <a:bodyPr spcFirstLastPara="1" wrap="square" lIns="74283" tIns="74283" rIns="74283" bIns="74283" anchor="ctr" anchorCtr="0">
                <a:noAutofit/>
              </a:bodyPr>
              <a:lstStyle/>
              <a:p>
                <a:endParaRPr sz="1462"/>
              </a:p>
            </p:txBody>
          </p:sp>
        </p:grpSp>
      </p:grpSp>
      <p:pic>
        <p:nvPicPr>
          <p:cNvPr id="8" name="Grafik 7" descr="Bild">
            <a:extLst>
              <a:ext uri="{FF2B5EF4-FFF2-40B4-BE49-F238E27FC236}">
                <a16:creationId xmlns:a16="http://schemas.microsoft.com/office/drawing/2014/main" id="{7813087C-88DA-7492-E81D-20AA2D10317D}"/>
              </a:ext>
            </a:extLst>
          </p:cNvPr>
          <p:cNvPicPr>
            <a:picLocks noChangeAspect="1"/>
          </p:cNvPicPr>
          <p:nvPr/>
        </p:nvPicPr>
        <p:blipFill>
          <a:blip r:embed="rId2">
            <a:extLst>
              <a:ext uri="{96DAC541-7B7A-43D3-8B79-37D633B846F1}">
                <asvg:svgBlip xmlns:asvg="http://schemas.microsoft.com/office/drawing/2016/SVG/main" xmlns="" r:embed="rId3"/>
              </a:ext>
            </a:extLst>
          </a:blip>
          <a:srcRect t="14799" b="14799"/>
          <a:stretch/>
        </p:blipFill>
        <p:spPr>
          <a:xfrm>
            <a:off x="449810" y="1589413"/>
            <a:ext cx="5020012" cy="3534156"/>
          </a:xfrm>
          <a:prstGeom prst="rect">
            <a:avLst/>
          </a:prstGeom>
          <a:solidFill>
            <a:srgbClr val="FFFFFF">
              <a:shade val="85000"/>
            </a:srgbClr>
          </a:solidFill>
          <a:ln w="57150" cap="sq">
            <a:solidFill>
              <a:srgbClr val="FFFFFF"/>
            </a:solidFill>
            <a:miter lim="800000"/>
          </a:ln>
          <a:effectLst>
            <a:outerShdw blurRad="55000" dist="18000" dir="5400000" algn="tl" rotWithShape="0">
              <a:srgbClr val="000000">
                <a:alpha val="40000"/>
              </a:srgbClr>
            </a:outerShdw>
          </a:effectLst>
        </p:spPr>
      </p:pic>
      <p:sp>
        <p:nvSpPr>
          <p:cNvPr id="3" name="Titel 3">
            <a:extLst>
              <a:ext uri="{FF2B5EF4-FFF2-40B4-BE49-F238E27FC236}">
                <a16:creationId xmlns:a16="http://schemas.microsoft.com/office/drawing/2014/main" id="{374A6452-7DA4-C829-13D3-E6FBBAB118BF}"/>
              </a:ext>
            </a:extLst>
          </p:cNvPr>
          <p:cNvSpPr txBox="1">
            <a:spLocks/>
          </p:cNvSpPr>
          <p:nvPr/>
        </p:nvSpPr>
        <p:spPr>
          <a:xfrm>
            <a:off x="390861" y="46576"/>
            <a:ext cx="1168284" cy="371123"/>
          </a:xfrm>
          <a:prstGeom prst="rect">
            <a:avLst/>
          </a:prstGeom>
        </p:spPr>
        <p:txBody>
          <a:bodyPr vert="horz" lIns="74295" tIns="37148" rIns="74295" bIns="37148"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7000"/>
              </a:lnSpc>
              <a:spcAft>
                <a:spcPts val="650"/>
              </a:spcAft>
            </a:pPr>
            <a:r>
              <a:rPr lang="de-DE" sz="1000" dirty="0">
                <a:latin typeface="Fredoka One" panose="02000000000000000000" pitchFamily="2" charset="0"/>
                <a:ea typeface="Calibri" panose="020F0502020204030204" pitchFamily="34" charset="0"/>
                <a:cs typeface="Times New Roman" panose="02020603050405020304" pitchFamily="18" charset="0"/>
              </a:rPr>
              <a:t>Land</a:t>
            </a:r>
          </a:p>
        </p:txBody>
      </p:sp>
      <p:sp>
        <p:nvSpPr>
          <p:cNvPr id="5" name="Title 15">
            <a:extLst>
              <a:ext uri="{FF2B5EF4-FFF2-40B4-BE49-F238E27FC236}">
                <a16:creationId xmlns:a16="http://schemas.microsoft.com/office/drawing/2014/main" id="{82EB8B94-2B5C-2A58-DF96-36FFB7A8C3A7}"/>
              </a:ext>
            </a:extLst>
          </p:cNvPr>
          <p:cNvSpPr txBox="1">
            <a:spLocks/>
          </p:cNvSpPr>
          <p:nvPr/>
        </p:nvSpPr>
        <p:spPr>
          <a:xfrm>
            <a:off x="394442" y="365215"/>
            <a:ext cx="1602309" cy="886985"/>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Aft>
                <a:spcPts val="650"/>
              </a:spcAft>
            </a:pPr>
            <a:r>
              <a:rPr lang="de-DE" sz="2600" dirty="0">
                <a:solidFill>
                  <a:schemeClr val="bg1"/>
                </a:solidFill>
                <a:latin typeface="Modern Love Caps" panose="04070805081001020A01" pitchFamily="82" charset="0"/>
                <a:ea typeface="Calibri" panose="020F0502020204030204" pitchFamily="34" charset="0"/>
                <a:cs typeface="Times New Roman" panose="02020603050405020304" pitchFamily="18" charset="0"/>
              </a:rPr>
              <a:t> </a:t>
            </a:r>
            <a:r>
              <a:rPr lang="de-DE" sz="2400" dirty="0">
                <a:latin typeface="Fredoka One" panose="02000000000000000000" pitchFamily="2" charset="0"/>
                <a:ea typeface="Calibri" panose="020F0502020204030204" pitchFamily="34" charset="0"/>
                <a:cs typeface="Times New Roman" panose="02020603050405020304" pitchFamily="18" charset="0"/>
              </a:rPr>
              <a:t>Flagge</a:t>
            </a:r>
            <a:endParaRPr lang="de-DE" sz="2600" dirty="0">
              <a:latin typeface="Fredoka One" panose="02000000000000000000" pitchFamily="2" charset="0"/>
              <a:ea typeface="Calibri" panose="020F0502020204030204" pitchFamily="34" charset="0"/>
              <a:cs typeface="Times New Roman" panose="02020603050405020304" pitchFamily="18" charset="0"/>
            </a:endParaRPr>
          </a:p>
        </p:txBody>
      </p:sp>
      <p:sp>
        <p:nvSpPr>
          <p:cNvPr id="21" name="Textfeld 20">
            <a:extLst>
              <a:ext uri="{FF2B5EF4-FFF2-40B4-BE49-F238E27FC236}">
                <a16:creationId xmlns:a16="http://schemas.microsoft.com/office/drawing/2014/main" id="{B44A55BA-5C40-F3AF-077F-3657796DE82C}"/>
              </a:ext>
            </a:extLst>
          </p:cNvPr>
          <p:cNvSpPr txBox="1"/>
          <p:nvPr/>
        </p:nvSpPr>
        <p:spPr>
          <a:xfrm>
            <a:off x="414088" y="3268787"/>
            <a:ext cx="5001450" cy="830997"/>
          </a:xfrm>
          <a:prstGeom prst="rect">
            <a:avLst/>
          </a:prstGeom>
          <a:solidFill>
            <a:schemeClr val="bg1"/>
          </a:solidFill>
        </p:spPr>
        <p:txBody>
          <a:bodyPr wrap="square">
            <a:spAutoFit/>
          </a:bodyPr>
          <a:lstStyle/>
          <a:p>
            <a:pPr algn="ctr"/>
            <a:r>
              <a:rPr lang="de-DE" sz="1200" dirty="0">
                <a:solidFill>
                  <a:schemeClr val="tx1"/>
                </a:solidFill>
              </a:rPr>
              <a:t>Hier ist Platz um das Essen oder die einzelnen Zutaten zu malen </a:t>
            </a:r>
            <a:endParaRPr lang="de-DE" sz="1200" dirty="0" smtClean="0">
              <a:solidFill>
                <a:schemeClr val="tx1"/>
              </a:solidFill>
            </a:endParaRPr>
          </a:p>
          <a:p>
            <a:pPr algn="ctr"/>
            <a:r>
              <a:rPr lang="de-DE" sz="1200" dirty="0" smtClean="0">
                <a:solidFill>
                  <a:schemeClr val="tx1"/>
                </a:solidFill>
              </a:rPr>
              <a:t>oder </a:t>
            </a:r>
            <a:r>
              <a:rPr lang="de-DE" sz="1200" dirty="0">
                <a:solidFill>
                  <a:schemeClr val="tx1"/>
                </a:solidFill>
              </a:rPr>
              <a:t>ein Foto </a:t>
            </a:r>
            <a:r>
              <a:rPr lang="de-DE" sz="1200" dirty="0" smtClean="0">
                <a:solidFill>
                  <a:schemeClr val="tx1"/>
                </a:solidFill>
              </a:rPr>
              <a:t>einzufügen.</a:t>
            </a:r>
            <a:r>
              <a:rPr lang="de-DE" sz="1200" dirty="0" smtClean="0">
                <a:solidFill>
                  <a:schemeClr val="bg1"/>
                </a:solidFill>
              </a:rPr>
              <a:t> </a:t>
            </a:r>
          </a:p>
          <a:p>
            <a:pPr algn="ctr"/>
            <a:r>
              <a:rPr lang="de-DE" sz="1200" b="1" dirty="0" smtClean="0"/>
              <a:t>(Hinweis: Bei Verwendung eines Bildes müssen die Urheberrechte </a:t>
            </a:r>
          </a:p>
          <a:p>
            <a:pPr algn="ctr"/>
            <a:r>
              <a:rPr lang="de-DE" sz="1200" b="1" dirty="0" smtClean="0"/>
              <a:t>bei euch liegen; siehe Nutzungserklärung!)</a:t>
            </a:r>
            <a:endParaRPr lang="de-DE" sz="1200" b="1" dirty="0"/>
          </a:p>
        </p:txBody>
      </p:sp>
      <p:sp>
        <p:nvSpPr>
          <p:cNvPr id="6" name="Title 15">
            <a:extLst>
              <a:ext uri="{FF2B5EF4-FFF2-40B4-BE49-F238E27FC236}">
                <a16:creationId xmlns:a16="http://schemas.microsoft.com/office/drawing/2014/main" id="{4E038F1D-C637-85D3-55DE-253B373D53E5}"/>
              </a:ext>
            </a:extLst>
          </p:cNvPr>
          <p:cNvSpPr txBox="1">
            <a:spLocks/>
          </p:cNvSpPr>
          <p:nvPr/>
        </p:nvSpPr>
        <p:spPr>
          <a:xfrm>
            <a:off x="2140288" y="363600"/>
            <a:ext cx="7315711" cy="886985"/>
          </a:xfrm>
          <a:prstGeom prst="rect">
            <a:avLst/>
          </a:prstGeom>
          <a:solidFill>
            <a:schemeClr val="tx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Aft>
                <a:spcPts val="650"/>
              </a:spcAft>
            </a:pPr>
            <a:r>
              <a:rPr lang="de-DE" sz="2600">
                <a:solidFill>
                  <a:schemeClr val="bg1"/>
                </a:solidFill>
                <a:latin typeface="Modern Love Caps" panose="04070805081001020A01" pitchFamily="82" charset="0"/>
                <a:ea typeface="Calibri" panose="020F0502020204030204" pitchFamily="34" charset="0"/>
                <a:cs typeface="Times New Roman" panose="02020603050405020304" pitchFamily="18" charset="0"/>
              </a:rPr>
              <a:t> </a:t>
            </a:r>
            <a:endParaRPr lang="de-DE" sz="2600" dirty="0">
              <a:solidFill>
                <a:schemeClr val="bg1"/>
              </a:solidFill>
              <a:latin typeface="Modern Love Caps" panose="04070805081001020A01" pitchFamily="82" charset="0"/>
              <a:ea typeface="Calibri" panose="020F0502020204030204" pitchFamily="34" charset="0"/>
              <a:cs typeface="Times New Roman" panose="02020603050405020304" pitchFamily="18" charset="0"/>
            </a:endParaRPr>
          </a:p>
        </p:txBody>
      </p:sp>
      <p:sp>
        <p:nvSpPr>
          <p:cNvPr id="10" name="Textfeld 9">
            <a:extLst>
              <a:ext uri="{FF2B5EF4-FFF2-40B4-BE49-F238E27FC236}">
                <a16:creationId xmlns:a16="http://schemas.microsoft.com/office/drawing/2014/main" id="{A0E2DBC4-B4F7-B7B5-764B-E14C2480F8CA}"/>
              </a:ext>
            </a:extLst>
          </p:cNvPr>
          <p:cNvSpPr txBox="1"/>
          <p:nvPr/>
        </p:nvSpPr>
        <p:spPr>
          <a:xfrm>
            <a:off x="2282102" y="553855"/>
            <a:ext cx="5528407" cy="492443"/>
          </a:xfrm>
          <a:prstGeom prst="rect">
            <a:avLst/>
          </a:prstGeom>
          <a:solidFill>
            <a:schemeClr val="bg1"/>
          </a:solidFill>
        </p:spPr>
        <p:txBody>
          <a:bodyPr wrap="square">
            <a:spAutoFit/>
          </a:bodyPr>
          <a:lstStyle/>
          <a:p>
            <a:r>
              <a:rPr lang="de-DE" sz="2600" b="1" dirty="0">
                <a:latin typeface="Fredoka One" panose="02000000000000000000" pitchFamily="2" charset="0"/>
                <a:ea typeface="Calibri" panose="020F0502020204030204" pitchFamily="34" charset="0"/>
                <a:cs typeface="Times New Roman" panose="02020603050405020304" pitchFamily="18" charset="0"/>
              </a:rPr>
              <a:t>Rezeptname</a:t>
            </a:r>
            <a:endParaRPr lang="de-DE" sz="2600" dirty="0">
              <a:latin typeface="Fredoka One" panose="02000000000000000000" pitchFamily="2" charset="0"/>
            </a:endParaRPr>
          </a:p>
        </p:txBody>
      </p:sp>
      <p:sp>
        <p:nvSpPr>
          <p:cNvPr id="2" name="Textfeld 1"/>
          <p:cNvSpPr txBox="1"/>
          <p:nvPr/>
        </p:nvSpPr>
        <p:spPr>
          <a:xfrm>
            <a:off x="1145960" y="6575083"/>
            <a:ext cx="7537641" cy="261610"/>
          </a:xfrm>
          <a:prstGeom prst="rect">
            <a:avLst/>
          </a:prstGeom>
          <a:noFill/>
        </p:spPr>
        <p:txBody>
          <a:bodyPr wrap="none" rtlCol="0">
            <a:spAutoFit/>
          </a:bodyPr>
          <a:lstStyle/>
          <a:p>
            <a:r>
              <a:rPr lang="de-DE" sz="1100" dirty="0" smtClean="0">
                <a:solidFill>
                  <a:schemeClr val="tx1">
                    <a:lumMod val="50000"/>
                    <a:lumOff val="50000"/>
                  </a:schemeClr>
                </a:solidFill>
              </a:rPr>
              <a:t>Hessischer Tag der Schulverpflegung 2022: „ Vegetarische Gerichte aus aller Welt – interkulturelle Schulverpflegung als Chance“.</a:t>
            </a:r>
            <a:endParaRPr lang="de-DE" sz="1100" dirty="0">
              <a:solidFill>
                <a:schemeClr val="tx1">
                  <a:lumMod val="50000"/>
                  <a:lumOff val="50000"/>
                </a:schemeClr>
              </a:solidFill>
            </a:endParaRPr>
          </a:p>
        </p:txBody>
      </p:sp>
    </p:spTree>
    <p:extLst>
      <p:ext uri="{BB962C8B-B14F-4D97-AF65-F5344CB8AC3E}">
        <p14:creationId xmlns:p14="http://schemas.microsoft.com/office/powerpoint/2010/main" val="3452067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a:extLst>
              <a:ext uri="{FF2B5EF4-FFF2-40B4-BE49-F238E27FC236}">
                <a16:creationId xmlns:a16="http://schemas.microsoft.com/office/drawing/2014/main" id="{1FA731C8-5CAE-EB4D-D167-E525F88D9611}"/>
              </a:ext>
            </a:extLst>
          </p:cNvPr>
          <p:cNvSpPr/>
          <p:nvPr/>
        </p:nvSpPr>
        <p:spPr>
          <a:xfrm>
            <a:off x="4118622" y="1435483"/>
            <a:ext cx="5337377" cy="3693194"/>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sp>
        <p:nvSpPr>
          <p:cNvPr id="4" name="Titel 3">
            <a:extLst>
              <a:ext uri="{FF2B5EF4-FFF2-40B4-BE49-F238E27FC236}">
                <a16:creationId xmlns:a16="http://schemas.microsoft.com/office/drawing/2014/main" id="{B4D6E0BF-E1C9-4A5F-EE0E-7498686B0262}"/>
              </a:ext>
            </a:extLst>
          </p:cNvPr>
          <p:cNvSpPr txBox="1">
            <a:spLocks/>
          </p:cNvSpPr>
          <p:nvPr/>
        </p:nvSpPr>
        <p:spPr>
          <a:xfrm>
            <a:off x="4222861" y="1435484"/>
            <a:ext cx="4904514" cy="327882"/>
          </a:xfrm>
          <a:prstGeom prst="rect">
            <a:avLst/>
          </a:prstGeom>
        </p:spPr>
        <p:txBody>
          <a:bodyPr vert="horz" lIns="74295" tIns="37148" rIns="74295" bIns="37148"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300" dirty="0" err="1" smtClean="0">
                <a:latin typeface="Fredoka One" panose="02000000000000000000" pitchFamily="2" charset="0"/>
              </a:rPr>
              <a:t>Zubereitung</a:t>
            </a:r>
            <a:r>
              <a:rPr lang="en-US" sz="1300" dirty="0" smtClean="0">
                <a:latin typeface="Fredoka One" panose="02000000000000000000" pitchFamily="2" charset="0"/>
              </a:rPr>
              <a:t>:</a:t>
            </a:r>
            <a:endParaRPr lang="en-US" sz="1300" dirty="0">
              <a:latin typeface="Fredoka One" panose="02000000000000000000" pitchFamily="2" charset="0"/>
            </a:endParaRPr>
          </a:p>
        </p:txBody>
      </p:sp>
      <p:sp>
        <p:nvSpPr>
          <p:cNvPr id="15" name="Rechteck 14">
            <a:extLst>
              <a:ext uri="{FF2B5EF4-FFF2-40B4-BE49-F238E27FC236}">
                <a16:creationId xmlns:a16="http://schemas.microsoft.com/office/drawing/2014/main" id="{79280A3F-DC7E-2002-6842-26C408822AA9}"/>
              </a:ext>
            </a:extLst>
          </p:cNvPr>
          <p:cNvSpPr/>
          <p:nvPr/>
        </p:nvSpPr>
        <p:spPr>
          <a:xfrm>
            <a:off x="449999" y="1435483"/>
            <a:ext cx="3444237" cy="3693194"/>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sp>
        <p:nvSpPr>
          <p:cNvPr id="6" name="Inhaltsplatzhalter 4">
            <a:extLst>
              <a:ext uri="{FF2B5EF4-FFF2-40B4-BE49-F238E27FC236}">
                <a16:creationId xmlns:a16="http://schemas.microsoft.com/office/drawing/2014/main" id="{D8CD6D3E-AED1-C81F-950E-FA4EBF8694FE}"/>
              </a:ext>
            </a:extLst>
          </p:cNvPr>
          <p:cNvSpPr txBox="1">
            <a:spLocks/>
          </p:cNvSpPr>
          <p:nvPr/>
        </p:nvSpPr>
        <p:spPr>
          <a:xfrm>
            <a:off x="497456" y="1795354"/>
            <a:ext cx="3293117" cy="3023066"/>
          </a:xfrm>
          <a:prstGeom prst="rect">
            <a:avLst/>
          </a:prstGeom>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39065" indent="-139065" algn="l">
              <a:lnSpc>
                <a:spcPct val="100000"/>
              </a:lnSpc>
              <a:spcBef>
                <a:spcPts val="0"/>
              </a:spcBef>
              <a:buFont typeface="Arial" panose="020B0604020202020204" pitchFamily="34" charset="0"/>
              <a:buChar char="•"/>
            </a:pPr>
            <a:r>
              <a:rPr lang="de-DE" sz="1050" dirty="0">
                <a:latin typeface="Calibri"/>
                <a:ea typeface="Calibri"/>
                <a:cs typeface="Calibri"/>
              </a:rPr>
              <a:t>700 Gramm Mehl</a:t>
            </a:r>
          </a:p>
          <a:p>
            <a:pPr marL="139065" indent="-139065" algn="l">
              <a:lnSpc>
                <a:spcPct val="100000"/>
              </a:lnSpc>
              <a:spcBef>
                <a:spcPts val="0"/>
              </a:spcBef>
              <a:buFont typeface="Arial" panose="020B0604020202020204" pitchFamily="34" charset="0"/>
              <a:buChar char="•"/>
            </a:pPr>
            <a:r>
              <a:rPr lang="de-DE" sz="1050" dirty="0">
                <a:latin typeface="Calibri"/>
                <a:ea typeface="Calibri"/>
                <a:cs typeface="Calibri"/>
              </a:rPr>
              <a:t>XX</a:t>
            </a:r>
          </a:p>
          <a:p>
            <a:pPr marL="139065" indent="-139065" algn="l">
              <a:lnSpc>
                <a:spcPct val="100000"/>
              </a:lnSpc>
              <a:spcBef>
                <a:spcPts val="0"/>
              </a:spcBef>
              <a:buFont typeface="Arial" panose="020B0604020202020204" pitchFamily="34" charset="0"/>
              <a:buChar char="•"/>
            </a:pPr>
            <a:r>
              <a:rPr lang="de-DE" sz="1050" dirty="0">
                <a:latin typeface="Calibri"/>
                <a:ea typeface="Calibri"/>
                <a:cs typeface="Calibri"/>
              </a:rPr>
              <a:t>XX	</a:t>
            </a:r>
            <a:endParaRPr lang="en-US" sz="1050" dirty="0">
              <a:latin typeface="Calibri" panose="020F0502020204030204" pitchFamily="34" charset="0"/>
              <a:ea typeface="Calibri" panose="020F0502020204030204" pitchFamily="34" charset="0"/>
              <a:cs typeface="Calibri" panose="020F0502020204030204" pitchFamily="34" charset="0"/>
            </a:endParaRPr>
          </a:p>
        </p:txBody>
      </p:sp>
      <p:sp>
        <p:nvSpPr>
          <p:cNvPr id="7" name="Titel 3">
            <a:extLst>
              <a:ext uri="{FF2B5EF4-FFF2-40B4-BE49-F238E27FC236}">
                <a16:creationId xmlns:a16="http://schemas.microsoft.com/office/drawing/2014/main" id="{D6413634-DDFD-D24C-0A4D-AF2BB453DBE5}"/>
              </a:ext>
            </a:extLst>
          </p:cNvPr>
          <p:cNvSpPr txBox="1">
            <a:spLocks/>
          </p:cNvSpPr>
          <p:nvPr/>
        </p:nvSpPr>
        <p:spPr>
          <a:xfrm>
            <a:off x="600363" y="1221285"/>
            <a:ext cx="2956588" cy="365381"/>
          </a:xfrm>
          <a:prstGeom prst="rect">
            <a:avLst/>
          </a:prstGeom>
        </p:spPr>
        <p:txBody>
          <a:bodyPr vert="horz" lIns="74295" tIns="37148" rIns="74295" bIns="37148"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lnSpc>
                <a:spcPct val="107000"/>
              </a:lnSpc>
              <a:spcAft>
                <a:spcPts val="650"/>
              </a:spcAft>
            </a:pPr>
            <a:endParaRPr lang="de-DE" sz="1300">
              <a:latin typeface="Century Gothic" panose="020B0502020202020204" pitchFamily="34" charset="0"/>
              <a:ea typeface="Calibri" panose="020F0502020204030204" pitchFamily="34" charset="0"/>
              <a:cs typeface="MV Boli" panose="02000500030200090000" pitchFamily="2" charset="0"/>
            </a:endParaRPr>
          </a:p>
        </p:txBody>
      </p:sp>
      <p:sp>
        <p:nvSpPr>
          <p:cNvPr id="52" name="Title 15">
            <a:extLst>
              <a:ext uri="{FF2B5EF4-FFF2-40B4-BE49-F238E27FC236}">
                <a16:creationId xmlns:a16="http://schemas.microsoft.com/office/drawing/2014/main" id="{CC291FA1-5A75-3F46-AE75-223C1EA62450}"/>
              </a:ext>
            </a:extLst>
          </p:cNvPr>
          <p:cNvSpPr>
            <a:spLocks noGrp="1"/>
          </p:cNvSpPr>
          <p:nvPr>
            <p:ph type="title"/>
          </p:nvPr>
        </p:nvSpPr>
        <p:spPr>
          <a:xfrm>
            <a:off x="449999" y="363600"/>
            <a:ext cx="9006000" cy="886985"/>
          </a:xfrm>
          <a:solidFill>
            <a:schemeClr val="tx2"/>
          </a:solidFill>
        </p:spPr>
        <p:txBody>
          <a:bodyPr/>
          <a:lstStyle/>
          <a:p>
            <a:pPr>
              <a:lnSpc>
                <a:spcPct val="107000"/>
              </a:lnSpc>
              <a:spcAft>
                <a:spcPts val="650"/>
              </a:spcAft>
            </a:pPr>
            <a:r>
              <a:rPr lang="de-DE" sz="2600">
                <a:solidFill>
                  <a:schemeClr val="bg1"/>
                </a:solidFill>
                <a:latin typeface="Modern Love Caps" panose="04070805081001020A01" pitchFamily="82" charset="0"/>
                <a:ea typeface="Calibri" panose="020F0502020204030204" pitchFamily="34" charset="0"/>
                <a:cs typeface="Times New Roman" panose="02020603050405020304" pitchFamily="18" charset="0"/>
              </a:rPr>
              <a:t> </a:t>
            </a:r>
          </a:p>
        </p:txBody>
      </p:sp>
      <p:sp>
        <p:nvSpPr>
          <p:cNvPr id="115" name="Titel 3">
            <a:extLst>
              <a:ext uri="{FF2B5EF4-FFF2-40B4-BE49-F238E27FC236}">
                <a16:creationId xmlns:a16="http://schemas.microsoft.com/office/drawing/2014/main" id="{73EF5714-53DF-FE43-2AB5-40CCB020BED9}"/>
              </a:ext>
            </a:extLst>
          </p:cNvPr>
          <p:cNvSpPr txBox="1">
            <a:spLocks/>
          </p:cNvSpPr>
          <p:nvPr/>
        </p:nvSpPr>
        <p:spPr>
          <a:xfrm>
            <a:off x="529356" y="1472455"/>
            <a:ext cx="3233692" cy="322899"/>
          </a:xfrm>
          <a:prstGeom prst="rect">
            <a:avLst/>
          </a:prstGeom>
        </p:spPr>
        <p:txBody>
          <a:bodyPr vert="horz" lIns="74295" tIns="37148" rIns="74295" bIns="37148"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300" dirty="0" err="1" smtClean="0">
                <a:latin typeface="Fredoka One" panose="02000000000000000000" pitchFamily="2" charset="0"/>
              </a:rPr>
              <a:t>Zutaten</a:t>
            </a:r>
            <a:r>
              <a:rPr lang="en-US" sz="1300" dirty="0" smtClean="0">
                <a:latin typeface="Fredoka One" panose="02000000000000000000" pitchFamily="2" charset="0"/>
              </a:rPr>
              <a:t>:</a:t>
            </a:r>
            <a:endParaRPr lang="en-US" sz="1300" dirty="0">
              <a:latin typeface="Fredoka One" panose="02000000000000000000" pitchFamily="2" charset="0"/>
            </a:endParaRPr>
          </a:p>
        </p:txBody>
      </p:sp>
      <p:sp>
        <p:nvSpPr>
          <p:cNvPr id="3" name="Rechteck 2">
            <a:extLst>
              <a:ext uri="{FF2B5EF4-FFF2-40B4-BE49-F238E27FC236}">
                <a16:creationId xmlns:a16="http://schemas.microsoft.com/office/drawing/2014/main" id="{C00D405E-18F8-0ABF-EFD5-7A8B823DA7A6}"/>
              </a:ext>
            </a:extLst>
          </p:cNvPr>
          <p:cNvSpPr/>
          <p:nvPr/>
        </p:nvSpPr>
        <p:spPr>
          <a:xfrm>
            <a:off x="450000" y="5313575"/>
            <a:ext cx="9005999" cy="901482"/>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sp>
        <p:nvSpPr>
          <p:cNvPr id="8" name="Inhaltsplatzhalter 4">
            <a:extLst>
              <a:ext uri="{FF2B5EF4-FFF2-40B4-BE49-F238E27FC236}">
                <a16:creationId xmlns:a16="http://schemas.microsoft.com/office/drawing/2014/main" id="{E80AD2C6-1CEC-AE32-A2CA-B656D263FAC5}"/>
              </a:ext>
            </a:extLst>
          </p:cNvPr>
          <p:cNvSpPr txBox="1">
            <a:spLocks/>
          </p:cNvSpPr>
          <p:nvPr/>
        </p:nvSpPr>
        <p:spPr>
          <a:xfrm>
            <a:off x="497456" y="5511007"/>
            <a:ext cx="8911088" cy="704050"/>
          </a:xfrm>
          <a:prstGeom prst="rect">
            <a:avLst/>
          </a:prstGeom>
        </p:spPr>
        <p:txBody>
          <a:bodyPr vert="horz" lIns="74295" tIns="37148" rIns="74295" bIns="37148"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7000"/>
              </a:lnSpc>
            </a:pPr>
            <a:r>
              <a:rPr lang="de-DE" sz="1050" dirty="0">
                <a:solidFill>
                  <a:srgbClr val="000000"/>
                </a:solidFill>
                <a:latin typeface="Calibri" panose="020F0502020204030204" pitchFamily="34" charset="0"/>
                <a:ea typeface="Calibri" panose="020F0502020204030204" pitchFamily="34" charset="0"/>
                <a:cs typeface="Times New Roman" panose="02020603050405020304" pitchFamily="18" charset="0"/>
              </a:rPr>
              <a:t>Waage, Esslöffel, Teelöffel, Brett, Pinsel, Auflaufform, Topf, Messer, Pfanne, …</a:t>
            </a:r>
            <a:endParaRPr lang="de-DE"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Titel 3">
            <a:extLst>
              <a:ext uri="{FF2B5EF4-FFF2-40B4-BE49-F238E27FC236}">
                <a16:creationId xmlns:a16="http://schemas.microsoft.com/office/drawing/2014/main" id="{E1275F98-9D10-EE56-6E94-6C6934A39C5A}"/>
              </a:ext>
            </a:extLst>
          </p:cNvPr>
          <p:cNvSpPr txBox="1">
            <a:spLocks/>
          </p:cNvSpPr>
          <p:nvPr/>
        </p:nvSpPr>
        <p:spPr>
          <a:xfrm>
            <a:off x="482703" y="5424571"/>
            <a:ext cx="3233692" cy="329431"/>
          </a:xfrm>
          <a:prstGeom prst="rect">
            <a:avLst/>
          </a:prstGeom>
        </p:spPr>
        <p:txBody>
          <a:bodyPr vert="horz" lIns="74295" tIns="37148" rIns="74295" bIns="37148"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300" dirty="0" err="1" smtClean="0">
                <a:latin typeface="Fredoka One" panose="02000000000000000000" pitchFamily="2" charset="0"/>
              </a:rPr>
              <a:t>Arbeitsgeräte</a:t>
            </a:r>
            <a:r>
              <a:rPr lang="en-US" sz="1300" dirty="0" smtClean="0">
                <a:latin typeface="Fredoka One" panose="02000000000000000000" pitchFamily="2" charset="0"/>
              </a:rPr>
              <a:t> und </a:t>
            </a:r>
            <a:r>
              <a:rPr lang="en-US" sz="1300" dirty="0" err="1" smtClean="0">
                <a:latin typeface="Fredoka One" panose="02000000000000000000" pitchFamily="2" charset="0"/>
              </a:rPr>
              <a:t>Hilfsmittel</a:t>
            </a:r>
            <a:r>
              <a:rPr lang="en-US" sz="1300" dirty="0" smtClean="0">
                <a:latin typeface="Fredoka One" panose="02000000000000000000" pitchFamily="2" charset="0"/>
              </a:rPr>
              <a:t>: </a:t>
            </a:r>
            <a:endParaRPr lang="en-US" sz="1300" dirty="0">
              <a:latin typeface="Fredoka One" panose="02000000000000000000" pitchFamily="2" charset="0"/>
            </a:endParaRPr>
          </a:p>
        </p:txBody>
      </p:sp>
      <p:grpSp>
        <p:nvGrpSpPr>
          <p:cNvPr id="10" name="Gruppieren 9">
            <a:extLst>
              <a:ext uri="{FF2B5EF4-FFF2-40B4-BE49-F238E27FC236}">
                <a16:creationId xmlns:a16="http://schemas.microsoft.com/office/drawing/2014/main" id="{9B069213-D89F-EFEE-E223-1EF4D6B032F2}"/>
              </a:ext>
            </a:extLst>
          </p:cNvPr>
          <p:cNvGrpSpPr/>
          <p:nvPr/>
        </p:nvGrpSpPr>
        <p:grpSpPr>
          <a:xfrm>
            <a:off x="2983131" y="1275310"/>
            <a:ext cx="807442" cy="789150"/>
            <a:chOff x="3017968" y="4078933"/>
            <a:chExt cx="807442" cy="789150"/>
          </a:xfrm>
        </p:grpSpPr>
        <p:grpSp>
          <p:nvGrpSpPr>
            <p:cNvPr id="27" name="Gruppieren 26">
              <a:extLst>
                <a:ext uri="{FF2B5EF4-FFF2-40B4-BE49-F238E27FC236}">
                  <a16:creationId xmlns:a16="http://schemas.microsoft.com/office/drawing/2014/main" id="{8FC12A20-6F13-187A-AD89-17F60AED2014}"/>
                </a:ext>
              </a:extLst>
            </p:cNvPr>
            <p:cNvGrpSpPr/>
            <p:nvPr/>
          </p:nvGrpSpPr>
          <p:grpSpPr>
            <a:xfrm>
              <a:off x="3017968" y="4078933"/>
              <a:ext cx="807442" cy="789150"/>
              <a:chOff x="3861962" y="5206979"/>
              <a:chExt cx="993775" cy="971261"/>
            </a:xfrm>
          </p:grpSpPr>
          <p:sp>
            <p:nvSpPr>
              <p:cNvPr id="21" name="Ellipse 9">
                <a:extLst>
                  <a:ext uri="{FF2B5EF4-FFF2-40B4-BE49-F238E27FC236}">
                    <a16:creationId xmlns:a16="http://schemas.microsoft.com/office/drawing/2014/main" id="{CAAE85F2-8A90-4905-4978-A6D5CD58EC3E}"/>
                  </a:ext>
                </a:extLst>
              </p:cNvPr>
              <p:cNvSpPr/>
              <p:nvPr/>
            </p:nvSpPr>
            <p:spPr>
              <a:xfrm>
                <a:off x="3861962" y="5228049"/>
                <a:ext cx="950191" cy="950191"/>
              </a:xfrm>
              <a:prstGeom prst="ellipse">
                <a:avLst/>
              </a:prstGeom>
              <a:solidFill>
                <a:srgbClr val="91C7D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sp>
            <p:nvSpPr>
              <p:cNvPr id="19" name="Ellipse 10">
                <a:extLst>
                  <a:ext uri="{FF2B5EF4-FFF2-40B4-BE49-F238E27FC236}">
                    <a16:creationId xmlns:a16="http://schemas.microsoft.com/office/drawing/2014/main" id="{0CF2B52D-1184-496F-F3A4-20F6203F7021}"/>
                  </a:ext>
                </a:extLst>
              </p:cNvPr>
              <p:cNvSpPr/>
              <p:nvPr/>
            </p:nvSpPr>
            <p:spPr>
              <a:xfrm>
                <a:off x="3905546" y="5206979"/>
                <a:ext cx="950191" cy="950191"/>
              </a:xfrm>
              <a:prstGeom prst="ellipse">
                <a:avLst/>
              </a:prstGeom>
              <a:noFill/>
              <a:ln>
                <a:solidFill>
                  <a:srgbClr val="85C1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grpSp>
        <p:pic>
          <p:nvPicPr>
            <p:cNvPr id="43" name="Grafik 42" descr="Warenkorb Silhouette">
              <a:extLst>
                <a:ext uri="{FF2B5EF4-FFF2-40B4-BE49-F238E27FC236}">
                  <a16:creationId xmlns:a16="http://schemas.microsoft.com/office/drawing/2014/main" id="{FCE07260-E8D3-617F-3834-26A9C46D7799}"/>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3153968" y="4227972"/>
              <a:ext cx="528815" cy="528815"/>
            </a:xfrm>
            <a:prstGeom prst="rect">
              <a:avLst/>
            </a:prstGeom>
          </p:spPr>
        </p:pic>
      </p:grpSp>
      <p:grpSp>
        <p:nvGrpSpPr>
          <p:cNvPr id="64" name="Gruppieren 63">
            <a:extLst>
              <a:ext uri="{FF2B5EF4-FFF2-40B4-BE49-F238E27FC236}">
                <a16:creationId xmlns:a16="http://schemas.microsoft.com/office/drawing/2014/main" id="{FFA7960A-9BEC-6B49-F28D-2069352CAAB7}"/>
              </a:ext>
            </a:extLst>
          </p:cNvPr>
          <p:cNvGrpSpPr/>
          <p:nvPr/>
        </p:nvGrpSpPr>
        <p:grpSpPr>
          <a:xfrm>
            <a:off x="8546968" y="1281971"/>
            <a:ext cx="803123" cy="784929"/>
            <a:chOff x="3861962" y="5206979"/>
            <a:chExt cx="993775" cy="971261"/>
          </a:xfrm>
        </p:grpSpPr>
        <p:sp>
          <p:nvSpPr>
            <p:cNvPr id="65" name="Ellipse 9">
              <a:extLst>
                <a:ext uri="{FF2B5EF4-FFF2-40B4-BE49-F238E27FC236}">
                  <a16:creationId xmlns:a16="http://schemas.microsoft.com/office/drawing/2014/main" id="{B341C01D-8143-DC32-DEF4-724C4FFE4395}"/>
                </a:ext>
              </a:extLst>
            </p:cNvPr>
            <p:cNvSpPr/>
            <p:nvPr/>
          </p:nvSpPr>
          <p:spPr>
            <a:xfrm>
              <a:off x="3861962" y="5228049"/>
              <a:ext cx="950191" cy="950191"/>
            </a:xfrm>
            <a:prstGeom prst="ellipse">
              <a:avLst/>
            </a:prstGeom>
            <a:solidFill>
              <a:srgbClr val="91C7D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grpSp>
          <p:nvGrpSpPr>
            <p:cNvPr id="66" name="Gruppieren 65">
              <a:extLst>
                <a:ext uri="{FF2B5EF4-FFF2-40B4-BE49-F238E27FC236}">
                  <a16:creationId xmlns:a16="http://schemas.microsoft.com/office/drawing/2014/main" id="{0310B616-26FB-E70B-581B-3784AD4286D6}"/>
                </a:ext>
              </a:extLst>
            </p:cNvPr>
            <p:cNvGrpSpPr/>
            <p:nvPr/>
          </p:nvGrpSpPr>
          <p:grpSpPr>
            <a:xfrm>
              <a:off x="3905546" y="5206979"/>
              <a:ext cx="950191" cy="950191"/>
              <a:chOff x="3905546" y="5206979"/>
              <a:chExt cx="950191" cy="950191"/>
            </a:xfrm>
          </p:grpSpPr>
          <p:sp>
            <p:nvSpPr>
              <p:cNvPr id="67" name="Ellipse 10">
                <a:extLst>
                  <a:ext uri="{FF2B5EF4-FFF2-40B4-BE49-F238E27FC236}">
                    <a16:creationId xmlns:a16="http://schemas.microsoft.com/office/drawing/2014/main" id="{B3064453-759C-02DE-AC5E-CA19974EC704}"/>
                  </a:ext>
                </a:extLst>
              </p:cNvPr>
              <p:cNvSpPr/>
              <p:nvPr/>
            </p:nvSpPr>
            <p:spPr>
              <a:xfrm>
                <a:off x="3905546" y="5206979"/>
                <a:ext cx="950191" cy="950191"/>
              </a:xfrm>
              <a:prstGeom prst="ellipse">
                <a:avLst/>
              </a:prstGeom>
              <a:noFill/>
              <a:ln>
                <a:solidFill>
                  <a:srgbClr val="85C1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pic>
            <p:nvPicPr>
              <p:cNvPr id="68" name="Grafik 67" descr="Schneebesen Silhouette">
                <a:extLst>
                  <a:ext uri="{FF2B5EF4-FFF2-40B4-BE49-F238E27FC236}">
                    <a16:creationId xmlns:a16="http://schemas.microsoft.com/office/drawing/2014/main" id="{76B3A978-33E9-E098-B233-FA20B4252D6C}"/>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3939605" y="5273874"/>
                <a:ext cx="816399" cy="816399"/>
              </a:xfrm>
              <a:prstGeom prst="rect">
                <a:avLst/>
              </a:prstGeom>
            </p:spPr>
          </p:pic>
        </p:grpSp>
      </p:grpSp>
      <p:sp>
        <p:nvSpPr>
          <p:cNvPr id="18" name="Textfeld 17">
            <a:extLst>
              <a:ext uri="{FF2B5EF4-FFF2-40B4-BE49-F238E27FC236}">
                <a16:creationId xmlns:a16="http://schemas.microsoft.com/office/drawing/2014/main" id="{42C7D7C9-C40C-4D91-9D0C-B8D8BD852FF9}"/>
              </a:ext>
            </a:extLst>
          </p:cNvPr>
          <p:cNvSpPr txBox="1"/>
          <p:nvPr/>
        </p:nvSpPr>
        <p:spPr>
          <a:xfrm>
            <a:off x="4210062" y="1713835"/>
            <a:ext cx="4473831" cy="253916"/>
          </a:xfrm>
          <a:prstGeom prst="rect">
            <a:avLst/>
          </a:prstGeom>
          <a:noFill/>
        </p:spPr>
        <p:txBody>
          <a:bodyPr wrap="square">
            <a:spAutoFit/>
          </a:bodyPr>
          <a:lstStyle/>
          <a:p>
            <a:pPr marL="147600" indent="-147600">
              <a:buFont typeface="+mj-lt"/>
              <a:buAutoNum type="arabicPeriod"/>
            </a:pPr>
            <a:r>
              <a:rPr lang="de-DE" sz="1050" dirty="0">
                <a:latin typeface="Calibri" panose="020F0502020204030204" pitchFamily="34" charset="0"/>
                <a:cs typeface="Times New Roman" panose="02020603050405020304" pitchFamily="18" charset="0"/>
              </a:rPr>
              <a:t>Mehl, Zucker und …</a:t>
            </a:r>
            <a:endParaRPr lang="de-DE" sz="1050" dirty="0"/>
          </a:p>
        </p:txBody>
      </p:sp>
      <p:pic>
        <p:nvPicPr>
          <p:cNvPr id="22" name="Grafik 23">
            <a:extLst>
              <a:ext uri="{FF2B5EF4-FFF2-40B4-BE49-F238E27FC236}">
                <a16:creationId xmlns:a16="http://schemas.microsoft.com/office/drawing/2014/main" id="{7AF87D9C-1F3A-0BE5-39FA-12CA744D2DF8}"/>
              </a:ext>
            </a:extLst>
          </p:cNvPr>
          <p:cNvPicPr>
            <a:picLocks noChangeAspect="1"/>
          </p:cNvPicPr>
          <p:nvPr/>
        </p:nvPicPr>
        <p:blipFill>
          <a:blip r:embed="rId6"/>
          <a:stretch>
            <a:fillRect/>
          </a:stretch>
        </p:blipFill>
        <p:spPr>
          <a:xfrm>
            <a:off x="2023311" y="363321"/>
            <a:ext cx="152477" cy="898093"/>
          </a:xfrm>
          <a:prstGeom prst="rect">
            <a:avLst/>
          </a:prstGeom>
        </p:spPr>
      </p:pic>
      <p:sp>
        <p:nvSpPr>
          <p:cNvPr id="2" name="Rechteck 1">
            <a:extLst>
              <a:ext uri="{FF2B5EF4-FFF2-40B4-BE49-F238E27FC236}">
                <a16:creationId xmlns:a16="http://schemas.microsoft.com/office/drawing/2014/main" id="{00E758A6-78EE-8E00-8B88-393F1CEE0165}"/>
              </a:ext>
            </a:extLst>
          </p:cNvPr>
          <p:cNvSpPr/>
          <p:nvPr/>
        </p:nvSpPr>
        <p:spPr>
          <a:xfrm>
            <a:off x="515316" y="428638"/>
            <a:ext cx="1466998" cy="7615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Grafik 4" descr="Stoppuhr mit einfarbiger Füllung">
            <a:extLst>
              <a:ext uri="{FF2B5EF4-FFF2-40B4-BE49-F238E27FC236}">
                <a16:creationId xmlns:a16="http://schemas.microsoft.com/office/drawing/2014/main" id="{3F15A529-61E7-7823-22CF-64E36CDF344A}"/>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94088" y="808681"/>
            <a:ext cx="412516" cy="412516"/>
          </a:xfrm>
          <a:prstGeom prst="rect">
            <a:avLst/>
          </a:prstGeom>
        </p:spPr>
      </p:pic>
      <p:sp>
        <p:nvSpPr>
          <p:cNvPr id="12" name="Textfeld 11">
            <a:extLst>
              <a:ext uri="{FF2B5EF4-FFF2-40B4-BE49-F238E27FC236}">
                <a16:creationId xmlns:a16="http://schemas.microsoft.com/office/drawing/2014/main" id="{8C90B53D-6C90-508B-3272-C6E42CFA696A}"/>
              </a:ext>
            </a:extLst>
          </p:cNvPr>
          <p:cNvSpPr txBox="1"/>
          <p:nvPr/>
        </p:nvSpPr>
        <p:spPr>
          <a:xfrm>
            <a:off x="1081689" y="882436"/>
            <a:ext cx="950953" cy="246221"/>
          </a:xfrm>
          <a:prstGeom prst="rect">
            <a:avLst/>
          </a:prstGeom>
          <a:noFill/>
        </p:spPr>
        <p:txBody>
          <a:bodyPr wrap="square">
            <a:spAutoFit/>
          </a:bodyPr>
          <a:lstStyle/>
          <a:p>
            <a:pPr algn="r"/>
            <a:r>
              <a:rPr lang="en-US" sz="1000" dirty="0">
                <a:latin typeface="Fredoka One" panose="02000000000000000000" pitchFamily="2" charset="0"/>
              </a:rPr>
              <a:t>XX </a:t>
            </a:r>
            <a:r>
              <a:rPr lang="en-US" sz="1000" dirty="0" err="1">
                <a:latin typeface="Fredoka One" panose="02000000000000000000" pitchFamily="2" charset="0"/>
              </a:rPr>
              <a:t>Minuten</a:t>
            </a:r>
            <a:endParaRPr lang="de-DE" sz="1000" dirty="0">
              <a:latin typeface="Fredoka One" panose="02000000000000000000" pitchFamily="2" charset="0"/>
            </a:endParaRPr>
          </a:p>
        </p:txBody>
      </p:sp>
      <p:sp>
        <p:nvSpPr>
          <p:cNvPr id="13" name="Textfeld 12">
            <a:extLst>
              <a:ext uri="{FF2B5EF4-FFF2-40B4-BE49-F238E27FC236}">
                <a16:creationId xmlns:a16="http://schemas.microsoft.com/office/drawing/2014/main" id="{602543B6-9B0B-4879-667B-C74917B49725}"/>
              </a:ext>
            </a:extLst>
          </p:cNvPr>
          <p:cNvSpPr txBox="1"/>
          <p:nvPr/>
        </p:nvSpPr>
        <p:spPr>
          <a:xfrm>
            <a:off x="1081689" y="487996"/>
            <a:ext cx="966092" cy="246221"/>
          </a:xfrm>
          <a:prstGeom prst="rect">
            <a:avLst/>
          </a:prstGeom>
          <a:noFill/>
        </p:spPr>
        <p:txBody>
          <a:bodyPr wrap="square">
            <a:spAutoFit/>
          </a:bodyPr>
          <a:lstStyle/>
          <a:p>
            <a:pPr algn="r"/>
            <a:r>
              <a:rPr lang="en-US" sz="1000" dirty="0">
                <a:latin typeface="Fredoka One" panose="02000000000000000000" pitchFamily="2" charset="0"/>
              </a:rPr>
              <a:t>X </a:t>
            </a:r>
            <a:r>
              <a:rPr lang="en-US" sz="1000" dirty="0" err="1">
                <a:latin typeface="Fredoka One" panose="02000000000000000000" pitchFamily="2" charset="0"/>
              </a:rPr>
              <a:t>Personen</a:t>
            </a:r>
            <a:endParaRPr lang="de-DE" sz="1000" dirty="0">
              <a:latin typeface="Fredoka One" panose="02000000000000000000" pitchFamily="2" charset="0"/>
            </a:endParaRPr>
          </a:p>
        </p:txBody>
      </p:sp>
      <p:pic>
        <p:nvPicPr>
          <p:cNvPr id="14" name="Grafik 13" descr="Kinder Silhouette">
            <a:extLst>
              <a:ext uri="{FF2B5EF4-FFF2-40B4-BE49-F238E27FC236}">
                <a16:creationId xmlns:a16="http://schemas.microsoft.com/office/drawing/2014/main" id="{4661E64D-CE2A-C257-12D8-C2C679C430F1}"/>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529356" y="323822"/>
            <a:ext cx="592386" cy="592386"/>
          </a:xfrm>
          <a:prstGeom prst="rect">
            <a:avLst/>
          </a:prstGeom>
        </p:spPr>
      </p:pic>
      <p:sp>
        <p:nvSpPr>
          <p:cNvPr id="23" name="Textfeld 22">
            <a:extLst>
              <a:ext uri="{FF2B5EF4-FFF2-40B4-BE49-F238E27FC236}">
                <a16:creationId xmlns:a16="http://schemas.microsoft.com/office/drawing/2014/main" id="{A945ADD5-66C9-A529-53D5-8BA49E5B3C8F}"/>
              </a:ext>
            </a:extLst>
          </p:cNvPr>
          <p:cNvSpPr txBox="1"/>
          <p:nvPr/>
        </p:nvSpPr>
        <p:spPr>
          <a:xfrm>
            <a:off x="2282102" y="553855"/>
            <a:ext cx="5528407" cy="492443"/>
          </a:xfrm>
          <a:prstGeom prst="rect">
            <a:avLst/>
          </a:prstGeom>
          <a:solidFill>
            <a:schemeClr val="bg1"/>
          </a:solidFill>
        </p:spPr>
        <p:txBody>
          <a:bodyPr wrap="square">
            <a:spAutoFit/>
          </a:bodyPr>
          <a:lstStyle/>
          <a:p>
            <a:r>
              <a:rPr lang="de-DE" sz="2600" b="1" dirty="0">
                <a:latin typeface="Fredoka One" panose="02000000000000000000" pitchFamily="2" charset="0"/>
                <a:ea typeface="Calibri" panose="020F0502020204030204" pitchFamily="34" charset="0"/>
                <a:cs typeface="Times New Roman" panose="02020603050405020304" pitchFamily="18" charset="0"/>
              </a:rPr>
              <a:t>Rezeptname</a:t>
            </a:r>
            <a:endParaRPr lang="de-DE" sz="2600" dirty="0">
              <a:latin typeface="Fredoka One" panose="02000000000000000000" pitchFamily="2" charset="0"/>
            </a:endParaRPr>
          </a:p>
        </p:txBody>
      </p:sp>
      <p:sp>
        <p:nvSpPr>
          <p:cNvPr id="30" name="Textfeld 29"/>
          <p:cNvSpPr txBox="1"/>
          <p:nvPr/>
        </p:nvSpPr>
        <p:spPr>
          <a:xfrm>
            <a:off x="1145960" y="6575083"/>
            <a:ext cx="7537641" cy="261610"/>
          </a:xfrm>
          <a:prstGeom prst="rect">
            <a:avLst/>
          </a:prstGeom>
          <a:noFill/>
        </p:spPr>
        <p:txBody>
          <a:bodyPr wrap="none" rtlCol="0">
            <a:spAutoFit/>
          </a:bodyPr>
          <a:lstStyle/>
          <a:p>
            <a:r>
              <a:rPr lang="de-DE" sz="1100" dirty="0" smtClean="0">
                <a:solidFill>
                  <a:schemeClr val="tx1">
                    <a:lumMod val="50000"/>
                    <a:lumOff val="50000"/>
                  </a:schemeClr>
                </a:solidFill>
              </a:rPr>
              <a:t>Hessischer Tag der Schulverpflegung 2022: „ Vegetarische Gerichte aus aller Welt – interkulturelle Schulverpflegung als Chance“.</a:t>
            </a:r>
            <a:endParaRPr lang="de-DE" sz="1100" dirty="0">
              <a:solidFill>
                <a:schemeClr val="tx1">
                  <a:lumMod val="50000"/>
                  <a:lumOff val="50000"/>
                </a:schemeClr>
              </a:solidFill>
            </a:endParaRPr>
          </a:p>
        </p:txBody>
      </p:sp>
    </p:spTree>
    <p:extLst>
      <p:ext uri="{BB962C8B-B14F-4D97-AF65-F5344CB8AC3E}">
        <p14:creationId xmlns:p14="http://schemas.microsoft.com/office/powerpoint/2010/main" val="1762370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1C7D1">
            <a:alpha val="30000"/>
          </a:srgbClr>
        </a:solidFill>
        <a:effectLst/>
      </p:bgPr>
    </p:bg>
    <p:spTree>
      <p:nvGrpSpPr>
        <p:cNvPr id="1" name=""/>
        <p:cNvGrpSpPr/>
        <p:nvPr/>
      </p:nvGrpSpPr>
      <p:grpSpPr>
        <a:xfrm>
          <a:off x="0" y="0"/>
          <a:ext cx="0" cy="0"/>
          <a:chOff x="0" y="0"/>
          <a:chExt cx="0" cy="0"/>
        </a:xfrm>
      </p:grpSpPr>
      <p:sp>
        <p:nvSpPr>
          <p:cNvPr id="123" name="Rechteck 122">
            <a:extLst>
              <a:ext uri="{FF2B5EF4-FFF2-40B4-BE49-F238E27FC236}">
                <a16:creationId xmlns:a16="http://schemas.microsoft.com/office/drawing/2014/main" id="{4FB45F00-D6C9-896A-E3BD-2BBA3843BB7A}"/>
              </a:ext>
            </a:extLst>
          </p:cNvPr>
          <p:cNvSpPr/>
          <p:nvPr/>
        </p:nvSpPr>
        <p:spPr>
          <a:xfrm>
            <a:off x="390861" y="5581532"/>
            <a:ext cx="9047841" cy="58756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sp>
        <p:nvSpPr>
          <p:cNvPr id="7" name="Titel 3">
            <a:extLst>
              <a:ext uri="{FF2B5EF4-FFF2-40B4-BE49-F238E27FC236}">
                <a16:creationId xmlns:a16="http://schemas.microsoft.com/office/drawing/2014/main" id="{D6413634-DDFD-D24C-0A4D-AF2BB453DBE5}"/>
              </a:ext>
            </a:extLst>
          </p:cNvPr>
          <p:cNvSpPr txBox="1">
            <a:spLocks/>
          </p:cNvSpPr>
          <p:nvPr/>
        </p:nvSpPr>
        <p:spPr>
          <a:xfrm>
            <a:off x="600363" y="1221285"/>
            <a:ext cx="2956588" cy="365381"/>
          </a:xfrm>
          <a:prstGeom prst="rect">
            <a:avLst/>
          </a:prstGeom>
        </p:spPr>
        <p:txBody>
          <a:bodyPr vert="horz" lIns="74295" tIns="37148" rIns="74295" bIns="37148"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lnSpc>
                <a:spcPct val="107000"/>
              </a:lnSpc>
              <a:spcAft>
                <a:spcPts val="650"/>
              </a:spcAft>
            </a:pPr>
            <a:endParaRPr lang="de-DE" sz="1300">
              <a:latin typeface="Century Gothic" panose="020B0502020202020204" pitchFamily="34" charset="0"/>
              <a:ea typeface="Calibri" panose="020F0502020204030204" pitchFamily="34" charset="0"/>
              <a:cs typeface="MV Boli" panose="02000500030200090000" pitchFamily="2" charset="0"/>
            </a:endParaRPr>
          </a:p>
        </p:txBody>
      </p:sp>
      <p:sp>
        <p:nvSpPr>
          <p:cNvPr id="124" name="Title 15">
            <a:extLst>
              <a:ext uri="{FF2B5EF4-FFF2-40B4-BE49-F238E27FC236}">
                <a16:creationId xmlns:a16="http://schemas.microsoft.com/office/drawing/2014/main" id="{8715B395-EE67-EFAD-8514-08A350E0BA3A}"/>
              </a:ext>
            </a:extLst>
          </p:cNvPr>
          <p:cNvSpPr>
            <a:spLocks noGrp="1"/>
          </p:cNvSpPr>
          <p:nvPr>
            <p:ph type="title"/>
          </p:nvPr>
        </p:nvSpPr>
        <p:spPr>
          <a:xfrm>
            <a:off x="2140288" y="363600"/>
            <a:ext cx="7315711" cy="886985"/>
          </a:xfrm>
          <a:solidFill>
            <a:schemeClr val="tx2"/>
          </a:solidFill>
        </p:spPr>
        <p:txBody>
          <a:bodyPr/>
          <a:lstStyle/>
          <a:p>
            <a:pPr>
              <a:lnSpc>
                <a:spcPct val="107000"/>
              </a:lnSpc>
              <a:spcAft>
                <a:spcPts val="650"/>
              </a:spcAft>
            </a:pPr>
            <a:r>
              <a:rPr lang="de-DE" sz="2600">
                <a:solidFill>
                  <a:schemeClr val="bg1"/>
                </a:solidFill>
                <a:latin typeface="Modern Love Caps" panose="04070805081001020A01" pitchFamily="82" charset="0"/>
                <a:ea typeface="Calibri" panose="020F0502020204030204" pitchFamily="34" charset="0"/>
                <a:cs typeface="Times New Roman" panose="02020603050405020304" pitchFamily="18" charset="0"/>
              </a:rPr>
              <a:t> </a:t>
            </a:r>
          </a:p>
        </p:txBody>
      </p:sp>
      <p:sp>
        <p:nvSpPr>
          <p:cNvPr id="9" name="Rechteck 8">
            <a:extLst>
              <a:ext uri="{FF2B5EF4-FFF2-40B4-BE49-F238E27FC236}">
                <a16:creationId xmlns:a16="http://schemas.microsoft.com/office/drawing/2014/main" id="{386B8CD7-6C5D-3561-6D9D-23C0F2A1F834}"/>
              </a:ext>
            </a:extLst>
          </p:cNvPr>
          <p:cNvSpPr/>
          <p:nvPr/>
        </p:nvSpPr>
        <p:spPr>
          <a:xfrm>
            <a:off x="5654497" y="1532585"/>
            <a:ext cx="3784205" cy="3649672"/>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sp>
        <p:nvSpPr>
          <p:cNvPr id="17" name="Titel 3">
            <a:extLst>
              <a:ext uri="{FF2B5EF4-FFF2-40B4-BE49-F238E27FC236}">
                <a16:creationId xmlns:a16="http://schemas.microsoft.com/office/drawing/2014/main" id="{222E76A7-0813-A575-19DA-E793E42AB574}"/>
              </a:ext>
            </a:extLst>
          </p:cNvPr>
          <p:cNvSpPr txBox="1">
            <a:spLocks/>
          </p:cNvSpPr>
          <p:nvPr/>
        </p:nvSpPr>
        <p:spPr>
          <a:xfrm>
            <a:off x="5731755" y="1552246"/>
            <a:ext cx="3671225" cy="371123"/>
          </a:xfrm>
          <a:prstGeom prst="rect">
            <a:avLst/>
          </a:prstGeom>
        </p:spPr>
        <p:txBody>
          <a:bodyPr vert="horz" lIns="74295" tIns="37148" rIns="74295" bIns="37148"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300" dirty="0" err="1" smtClean="0">
                <a:latin typeface="Fredoka One" panose="02000000000000000000" pitchFamily="2" charset="0"/>
              </a:rPr>
              <a:t>Esskultur</a:t>
            </a:r>
            <a:r>
              <a:rPr lang="en-US" sz="1300" dirty="0" smtClean="0">
                <a:latin typeface="Fredoka One" panose="02000000000000000000" pitchFamily="2" charset="0"/>
              </a:rPr>
              <a:t> in </a:t>
            </a:r>
            <a:r>
              <a:rPr lang="en-US" sz="1300" dirty="0" err="1">
                <a:latin typeface="Fredoka One" panose="02000000000000000000" pitchFamily="2" charset="0"/>
              </a:rPr>
              <a:t>m</a:t>
            </a:r>
            <a:r>
              <a:rPr lang="en-US" sz="1300" dirty="0" err="1" smtClean="0">
                <a:latin typeface="Fredoka One" panose="02000000000000000000" pitchFamily="2" charset="0"/>
              </a:rPr>
              <a:t>einem</a:t>
            </a:r>
            <a:r>
              <a:rPr lang="en-US" sz="1300" dirty="0" smtClean="0">
                <a:latin typeface="Fredoka One" panose="02000000000000000000" pitchFamily="2" charset="0"/>
              </a:rPr>
              <a:t> Land/</a:t>
            </a:r>
            <a:r>
              <a:rPr lang="en-US" sz="1300" dirty="0" err="1" smtClean="0">
                <a:latin typeface="Fredoka One" panose="02000000000000000000" pitchFamily="2" charset="0"/>
              </a:rPr>
              <a:t>Warenkunde</a:t>
            </a:r>
            <a:r>
              <a:rPr lang="en-US" sz="1300" dirty="0" smtClean="0">
                <a:latin typeface="Fredoka One" panose="02000000000000000000" pitchFamily="2" charset="0"/>
              </a:rPr>
              <a:t>:</a:t>
            </a:r>
            <a:endParaRPr lang="en-US" sz="1300" dirty="0">
              <a:latin typeface="Fredoka One" panose="02000000000000000000" pitchFamily="2" charset="0"/>
            </a:endParaRPr>
          </a:p>
        </p:txBody>
      </p:sp>
      <p:sp>
        <p:nvSpPr>
          <p:cNvPr id="23" name="Textplatzhalter 5">
            <a:extLst>
              <a:ext uri="{FF2B5EF4-FFF2-40B4-BE49-F238E27FC236}">
                <a16:creationId xmlns:a16="http://schemas.microsoft.com/office/drawing/2014/main" id="{AB571110-3D26-238D-1B9E-669C89DDFFE7}"/>
              </a:ext>
            </a:extLst>
          </p:cNvPr>
          <p:cNvSpPr txBox="1">
            <a:spLocks/>
          </p:cNvSpPr>
          <p:nvPr/>
        </p:nvSpPr>
        <p:spPr>
          <a:xfrm>
            <a:off x="5731754" y="1875670"/>
            <a:ext cx="3671226" cy="32479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Bef>
                <a:spcPts val="0"/>
              </a:spcBef>
              <a:buNone/>
            </a:pPr>
            <a:endParaRPr lang="de-DE" sz="105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45" name="Gruppieren 44">
            <a:extLst>
              <a:ext uri="{FF2B5EF4-FFF2-40B4-BE49-F238E27FC236}">
                <a16:creationId xmlns:a16="http://schemas.microsoft.com/office/drawing/2014/main" id="{6D0D08B0-6A59-3184-0E05-E291CB184F55}"/>
              </a:ext>
            </a:extLst>
          </p:cNvPr>
          <p:cNvGrpSpPr/>
          <p:nvPr/>
        </p:nvGrpSpPr>
        <p:grpSpPr>
          <a:xfrm>
            <a:off x="8815935" y="4675107"/>
            <a:ext cx="807442" cy="789150"/>
            <a:chOff x="7588839" y="2262516"/>
            <a:chExt cx="807442" cy="789150"/>
          </a:xfrm>
        </p:grpSpPr>
        <p:grpSp>
          <p:nvGrpSpPr>
            <p:cNvPr id="30" name="Gruppieren 29">
              <a:extLst>
                <a:ext uri="{FF2B5EF4-FFF2-40B4-BE49-F238E27FC236}">
                  <a16:creationId xmlns:a16="http://schemas.microsoft.com/office/drawing/2014/main" id="{2CA81998-A3A8-CF45-3179-B8293B8BB616}"/>
                </a:ext>
              </a:extLst>
            </p:cNvPr>
            <p:cNvGrpSpPr/>
            <p:nvPr/>
          </p:nvGrpSpPr>
          <p:grpSpPr>
            <a:xfrm>
              <a:off x="7588839" y="2262516"/>
              <a:ext cx="807442" cy="789150"/>
              <a:chOff x="-23001" y="2438620"/>
              <a:chExt cx="993775" cy="971261"/>
            </a:xfrm>
          </p:grpSpPr>
          <p:sp>
            <p:nvSpPr>
              <p:cNvPr id="32" name="Ellipse 9">
                <a:extLst>
                  <a:ext uri="{FF2B5EF4-FFF2-40B4-BE49-F238E27FC236}">
                    <a16:creationId xmlns:a16="http://schemas.microsoft.com/office/drawing/2014/main" id="{A107027B-33CE-FC4F-6D46-B78EC6A0394E}"/>
                  </a:ext>
                </a:extLst>
              </p:cNvPr>
              <p:cNvSpPr/>
              <p:nvPr/>
            </p:nvSpPr>
            <p:spPr>
              <a:xfrm>
                <a:off x="-23001" y="2459690"/>
                <a:ext cx="950191" cy="950191"/>
              </a:xfrm>
              <a:prstGeom prst="ellipse">
                <a:avLst/>
              </a:prstGeom>
              <a:solidFill>
                <a:srgbClr val="91C7D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sp>
            <p:nvSpPr>
              <p:cNvPr id="33" name="Ellipse 10">
                <a:extLst>
                  <a:ext uri="{FF2B5EF4-FFF2-40B4-BE49-F238E27FC236}">
                    <a16:creationId xmlns:a16="http://schemas.microsoft.com/office/drawing/2014/main" id="{262AD662-8986-3AFE-5F00-2B6B8CE01F49}"/>
                  </a:ext>
                </a:extLst>
              </p:cNvPr>
              <p:cNvSpPr/>
              <p:nvPr/>
            </p:nvSpPr>
            <p:spPr>
              <a:xfrm>
                <a:off x="20583" y="2438620"/>
                <a:ext cx="950191" cy="950191"/>
              </a:xfrm>
              <a:prstGeom prst="ellipse">
                <a:avLst/>
              </a:prstGeom>
              <a:noFill/>
              <a:ln>
                <a:solidFill>
                  <a:srgbClr val="85C1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grpSp>
        <p:grpSp>
          <p:nvGrpSpPr>
            <p:cNvPr id="34" name="Google Shape;8851;p99">
              <a:extLst>
                <a:ext uri="{FF2B5EF4-FFF2-40B4-BE49-F238E27FC236}">
                  <a16:creationId xmlns:a16="http://schemas.microsoft.com/office/drawing/2014/main" id="{B7935A9F-4AF2-2D3C-F5F1-8BF2A5A33A4E}"/>
                </a:ext>
              </a:extLst>
            </p:cNvPr>
            <p:cNvGrpSpPr/>
            <p:nvPr/>
          </p:nvGrpSpPr>
          <p:grpSpPr>
            <a:xfrm>
              <a:off x="7694667" y="2402390"/>
              <a:ext cx="513970" cy="492287"/>
              <a:chOff x="4179067" y="2811495"/>
              <a:chExt cx="286476" cy="274390"/>
            </a:xfrm>
          </p:grpSpPr>
          <p:sp>
            <p:nvSpPr>
              <p:cNvPr id="35" name="Google Shape;8852;p99">
                <a:extLst>
                  <a:ext uri="{FF2B5EF4-FFF2-40B4-BE49-F238E27FC236}">
                    <a16:creationId xmlns:a16="http://schemas.microsoft.com/office/drawing/2014/main" id="{EAEBFAD7-ED5D-84CE-D0B8-8235483A2B39}"/>
                  </a:ext>
                </a:extLst>
              </p:cNvPr>
              <p:cNvSpPr/>
              <p:nvPr/>
            </p:nvSpPr>
            <p:spPr>
              <a:xfrm>
                <a:off x="4333786" y="2956651"/>
                <a:ext cx="69990" cy="69990"/>
              </a:xfrm>
              <a:custGeom>
                <a:avLst/>
                <a:gdLst/>
                <a:ahLst/>
                <a:cxnLst/>
                <a:rect l="l" t="t" r="r" b="b"/>
                <a:pathLst>
                  <a:path w="2664" h="2664" extrusionOk="0">
                    <a:moveTo>
                      <a:pt x="493" y="0"/>
                    </a:moveTo>
                    <a:lnTo>
                      <a:pt x="0" y="493"/>
                    </a:lnTo>
                    <a:lnTo>
                      <a:pt x="2171" y="2664"/>
                    </a:lnTo>
                    <a:lnTo>
                      <a:pt x="2664" y="2171"/>
                    </a:lnTo>
                    <a:lnTo>
                      <a:pt x="493" y="0"/>
                    </a:lnTo>
                    <a:close/>
                  </a:path>
                </a:pathLst>
              </a:custGeom>
              <a:solidFill>
                <a:schemeClr val="bg1"/>
              </a:solidFill>
              <a:ln>
                <a:noFill/>
              </a:ln>
            </p:spPr>
            <p:txBody>
              <a:bodyPr spcFirstLastPara="1" wrap="square" lIns="74283" tIns="74283" rIns="74283" bIns="74283" anchor="ctr" anchorCtr="0">
                <a:noAutofit/>
              </a:bodyPr>
              <a:lstStyle/>
              <a:p>
                <a:endParaRPr sz="1462"/>
              </a:p>
            </p:txBody>
          </p:sp>
          <p:sp>
            <p:nvSpPr>
              <p:cNvPr id="36" name="Google Shape;8853;p99">
                <a:extLst>
                  <a:ext uri="{FF2B5EF4-FFF2-40B4-BE49-F238E27FC236}">
                    <a16:creationId xmlns:a16="http://schemas.microsoft.com/office/drawing/2014/main" id="{AC5B81CA-0573-BDCA-14E1-193DDA52518A}"/>
                  </a:ext>
                </a:extLst>
              </p:cNvPr>
              <p:cNvSpPr/>
              <p:nvPr/>
            </p:nvSpPr>
            <p:spPr>
              <a:xfrm>
                <a:off x="4363290" y="2987022"/>
                <a:ext cx="102253" cy="98785"/>
              </a:xfrm>
              <a:custGeom>
                <a:avLst/>
                <a:gdLst/>
                <a:ahLst/>
                <a:cxnLst/>
                <a:rect l="l" t="t" r="r" b="b"/>
                <a:pathLst>
                  <a:path w="3892" h="3760" extrusionOk="0">
                    <a:moveTo>
                      <a:pt x="820" y="1"/>
                    </a:moveTo>
                    <a:cubicBezTo>
                      <a:pt x="748" y="1"/>
                      <a:pt x="675" y="28"/>
                      <a:pt x="618" y="86"/>
                    </a:cubicBezTo>
                    <a:lnTo>
                      <a:pt x="112" y="592"/>
                    </a:lnTo>
                    <a:cubicBezTo>
                      <a:pt x="8" y="696"/>
                      <a:pt x="1" y="869"/>
                      <a:pt x="105" y="980"/>
                    </a:cubicBezTo>
                    <a:lnTo>
                      <a:pt x="2283" y="3471"/>
                    </a:lnTo>
                    <a:cubicBezTo>
                      <a:pt x="2456" y="3662"/>
                      <a:pt x="2696" y="3760"/>
                      <a:pt x="2936" y="3760"/>
                    </a:cubicBezTo>
                    <a:cubicBezTo>
                      <a:pt x="3156" y="3760"/>
                      <a:pt x="3376" y="3678"/>
                      <a:pt x="3545" y="3512"/>
                    </a:cubicBezTo>
                    <a:cubicBezTo>
                      <a:pt x="3892" y="3158"/>
                      <a:pt x="3878" y="2583"/>
                      <a:pt x="3503" y="2250"/>
                    </a:cubicBezTo>
                    <a:lnTo>
                      <a:pt x="1013" y="72"/>
                    </a:lnTo>
                    <a:cubicBezTo>
                      <a:pt x="956" y="25"/>
                      <a:pt x="888" y="1"/>
                      <a:pt x="820" y="1"/>
                    </a:cubicBezTo>
                    <a:close/>
                  </a:path>
                </a:pathLst>
              </a:custGeom>
              <a:solidFill>
                <a:schemeClr val="bg1"/>
              </a:solidFill>
              <a:ln>
                <a:noFill/>
              </a:ln>
            </p:spPr>
            <p:txBody>
              <a:bodyPr spcFirstLastPara="1" wrap="square" lIns="74283" tIns="74283" rIns="74283" bIns="74283" anchor="ctr" anchorCtr="0">
                <a:noAutofit/>
              </a:bodyPr>
              <a:lstStyle/>
              <a:p>
                <a:endParaRPr sz="1462"/>
              </a:p>
            </p:txBody>
          </p:sp>
          <p:sp>
            <p:nvSpPr>
              <p:cNvPr id="37" name="Google Shape;8854;p99">
                <a:extLst>
                  <a:ext uri="{FF2B5EF4-FFF2-40B4-BE49-F238E27FC236}">
                    <a16:creationId xmlns:a16="http://schemas.microsoft.com/office/drawing/2014/main" id="{EBDD88E7-DBDB-0E6F-CAA2-01E117718340}"/>
                  </a:ext>
                </a:extLst>
              </p:cNvPr>
              <p:cNvSpPr/>
              <p:nvPr/>
            </p:nvSpPr>
            <p:spPr>
              <a:xfrm>
                <a:off x="4363474" y="2993826"/>
                <a:ext cx="98259" cy="92059"/>
              </a:xfrm>
              <a:custGeom>
                <a:avLst/>
                <a:gdLst/>
                <a:ahLst/>
                <a:cxnLst/>
                <a:rect l="l" t="t" r="r" b="b"/>
                <a:pathLst>
                  <a:path w="3740" h="3504" extrusionOk="0">
                    <a:moveTo>
                      <a:pt x="438" y="0"/>
                    </a:moveTo>
                    <a:lnTo>
                      <a:pt x="112" y="333"/>
                    </a:lnTo>
                    <a:cubicBezTo>
                      <a:pt x="1" y="437"/>
                      <a:pt x="1" y="610"/>
                      <a:pt x="98" y="721"/>
                    </a:cubicBezTo>
                    <a:lnTo>
                      <a:pt x="2276" y="3212"/>
                    </a:lnTo>
                    <a:cubicBezTo>
                      <a:pt x="2449" y="3406"/>
                      <a:pt x="2687" y="3503"/>
                      <a:pt x="2926" y="3503"/>
                    </a:cubicBezTo>
                    <a:cubicBezTo>
                      <a:pt x="3147" y="3503"/>
                      <a:pt x="3368" y="3420"/>
                      <a:pt x="3538" y="3253"/>
                    </a:cubicBezTo>
                    <a:cubicBezTo>
                      <a:pt x="3628" y="3163"/>
                      <a:pt x="3698" y="3052"/>
                      <a:pt x="3739" y="2934"/>
                    </a:cubicBezTo>
                    <a:lnTo>
                      <a:pt x="3739" y="2934"/>
                    </a:lnTo>
                    <a:cubicBezTo>
                      <a:pt x="3645" y="2967"/>
                      <a:pt x="3547" y="2984"/>
                      <a:pt x="3450" y="2984"/>
                    </a:cubicBezTo>
                    <a:cubicBezTo>
                      <a:pt x="3205" y="2984"/>
                      <a:pt x="2965" y="2880"/>
                      <a:pt x="2796" y="2691"/>
                    </a:cubicBezTo>
                    <a:lnTo>
                      <a:pt x="438" y="0"/>
                    </a:lnTo>
                    <a:close/>
                  </a:path>
                </a:pathLst>
              </a:custGeom>
              <a:solidFill>
                <a:schemeClr val="bg1"/>
              </a:solidFill>
              <a:ln>
                <a:noFill/>
              </a:ln>
            </p:spPr>
            <p:txBody>
              <a:bodyPr spcFirstLastPara="1" wrap="square" lIns="74283" tIns="74283" rIns="74283" bIns="74283" anchor="ctr" anchorCtr="0">
                <a:noAutofit/>
              </a:bodyPr>
              <a:lstStyle/>
              <a:p>
                <a:endParaRPr sz="1462"/>
              </a:p>
            </p:txBody>
          </p:sp>
          <p:sp>
            <p:nvSpPr>
              <p:cNvPr id="38" name="Google Shape;8855;p99">
                <a:extLst>
                  <a:ext uri="{FF2B5EF4-FFF2-40B4-BE49-F238E27FC236}">
                    <a16:creationId xmlns:a16="http://schemas.microsoft.com/office/drawing/2014/main" id="{ECA77B08-7D5F-C971-03C3-3DE9C62FBD96}"/>
                  </a:ext>
                </a:extLst>
              </p:cNvPr>
              <p:cNvSpPr/>
              <p:nvPr/>
            </p:nvSpPr>
            <p:spPr>
              <a:xfrm>
                <a:off x="4179067" y="2811495"/>
                <a:ext cx="215408" cy="196282"/>
              </a:xfrm>
              <a:custGeom>
                <a:avLst/>
                <a:gdLst/>
                <a:ahLst/>
                <a:cxnLst/>
                <a:rect l="l" t="t" r="r" b="b"/>
                <a:pathLst>
                  <a:path w="8199" h="7471" extrusionOk="0">
                    <a:moveTo>
                      <a:pt x="4097" y="0"/>
                    </a:moveTo>
                    <a:cubicBezTo>
                      <a:pt x="3141" y="0"/>
                      <a:pt x="2185" y="365"/>
                      <a:pt x="1457" y="1093"/>
                    </a:cubicBezTo>
                    <a:cubicBezTo>
                      <a:pt x="0" y="2549"/>
                      <a:pt x="0" y="4922"/>
                      <a:pt x="1457" y="6378"/>
                    </a:cubicBezTo>
                    <a:cubicBezTo>
                      <a:pt x="2185" y="7107"/>
                      <a:pt x="3141" y="7471"/>
                      <a:pt x="4097" y="7471"/>
                    </a:cubicBezTo>
                    <a:cubicBezTo>
                      <a:pt x="5053" y="7471"/>
                      <a:pt x="6010" y="7107"/>
                      <a:pt x="6742" y="6378"/>
                    </a:cubicBezTo>
                    <a:cubicBezTo>
                      <a:pt x="8199" y="4922"/>
                      <a:pt x="8199" y="2549"/>
                      <a:pt x="6742" y="1093"/>
                    </a:cubicBezTo>
                    <a:cubicBezTo>
                      <a:pt x="6010" y="365"/>
                      <a:pt x="5053" y="0"/>
                      <a:pt x="4097" y="0"/>
                    </a:cubicBezTo>
                    <a:close/>
                  </a:path>
                </a:pathLst>
              </a:custGeom>
              <a:solidFill>
                <a:schemeClr val="bg1"/>
              </a:solidFill>
              <a:ln>
                <a:noFill/>
              </a:ln>
            </p:spPr>
            <p:txBody>
              <a:bodyPr spcFirstLastPara="1" wrap="square" lIns="74283" tIns="74283" rIns="74283" bIns="74283" anchor="ctr" anchorCtr="0">
                <a:noAutofit/>
              </a:bodyPr>
              <a:lstStyle/>
              <a:p>
                <a:endParaRPr sz="1462"/>
              </a:p>
            </p:txBody>
          </p:sp>
          <p:sp>
            <p:nvSpPr>
              <p:cNvPr id="39" name="Google Shape;8856;p99">
                <a:extLst>
                  <a:ext uri="{FF2B5EF4-FFF2-40B4-BE49-F238E27FC236}">
                    <a16:creationId xmlns:a16="http://schemas.microsoft.com/office/drawing/2014/main" id="{04213260-7581-17E0-7FEC-3B10D3DBB09D}"/>
                  </a:ext>
                </a:extLst>
              </p:cNvPr>
              <p:cNvSpPr/>
              <p:nvPr/>
            </p:nvSpPr>
            <p:spPr>
              <a:xfrm>
                <a:off x="4204210" y="2834405"/>
                <a:ext cx="165123" cy="150463"/>
              </a:xfrm>
              <a:custGeom>
                <a:avLst/>
                <a:gdLst/>
                <a:ahLst/>
                <a:cxnLst/>
                <a:rect l="l" t="t" r="r" b="b"/>
                <a:pathLst>
                  <a:path w="6285" h="5727" extrusionOk="0">
                    <a:moveTo>
                      <a:pt x="3143" y="1"/>
                    </a:moveTo>
                    <a:cubicBezTo>
                      <a:pt x="2409" y="1"/>
                      <a:pt x="1676" y="280"/>
                      <a:pt x="1117" y="838"/>
                    </a:cubicBezTo>
                    <a:cubicBezTo>
                      <a:pt x="0" y="1955"/>
                      <a:pt x="0" y="3772"/>
                      <a:pt x="1117" y="4889"/>
                    </a:cubicBezTo>
                    <a:cubicBezTo>
                      <a:pt x="1676" y="5447"/>
                      <a:pt x="2409" y="5726"/>
                      <a:pt x="3143" y="5726"/>
                    </a:cubicBezTo>
                    <a:cubicBezTo>
                      <a:pt x="3876" y="5726"/>
                      <a:pt x="4610" y="5447"/>
                      <a:pt x="5168" y="4889"/>
                    </a:cubicBezTo>
                    <a:cubicBezTo>
                      <a:pt x="6285" y="3772"/>
                      <a:pt x="6285" y="1955"/>
                      <a:pt x="5168" y="838"/>
                    </a:cubicBezTo>
                    <a:cubicBezTo>
                      <a:pt x="4610" y="280"/>
                      <a:pt x="3876" y="1"/>
                      <a:pt x="3143" y="1"/>
                    </a:cubicBezTo>
                    <a:close/>
                  </a:path>
                </a:pathLst>
              </a:custGeom>
              <a:solidFill>
                <a:srgbClr val="91C7D1">
                  <a:alpha val="80000"/>
                </a:srgbClr>
              </a:solidFill>
              <a:ln>
                <a:noFill/>
              </a:ln>
            </p:spPr>
            <p:txBody>
              <a:bodyPr spcFirstLastPara="1" wrap="square" lIns="74283" tIns="74283" rIns="74283" bIns="74283" anchor="ctr" anchorCtr="0">
                <a:noAutofit/>
              </a:bodyPr>
              <a:lstStyle/>
              <a:p>
                <a:endParaRPr sz="1462"/>
              </a:p>
            </p:txBody>
          </p:sp>
          <p:sp>
            <p:nvSpPr>
              <p:cNvPr id="40" name="Google Shape;8857;p99">
                <a:extLst>
                  <a:ext uri="{FF2B5EF4-FFF2-40B4-BE49-F238E27FC236}">
                    <a16:creationId xmlns:a16="http://schemas.microsoft.com/office/drawing/2014/main" id="{CFFE8511-A98E-81F1-0436-3CDC36A00E24}"/>
                  </a:ext>
                </a:extLst>
              </p:cNvPr>
              <p:cNvSpPr/>
              <p:nvPr/>
            </p:nvSpPr>
            <p:spPr>
              <a:xfrm>
                <a:off x="4204210" y="2850037"/>
                <a:ext cx="142160" cy="133175"/>
              </a:xfrm>
              <a:custGeom>
                <a:avLst/>
                <a:gdLst/>
                <a:ahLst/>
                <a:cxnLst/>
                <a:rect l="l" t="t" r="r" b="b"/>
                <a:pathLst>
                  <a:path w="5411" h="5069" extrusionOk="0">
                    <a:moveTo>
                      <a:pt x="1388" y="0"/>
                    </a:moveTo>
                    <a:lnTo>
                      <a:pt x="1388" y="0"/>
                    </a:lnTo>
                    <a:cubicBezTo>
                      <a:pt x="1291" y="77"/>
                      <a:pt x="1200" y="153"/>
                      <a:pt x="1117" y="243"/>
                    </a:cubicBezTo>
                    <a:cubicBezTo>
                      <a:pt x="0" y="1422"/>
                      <a:pt x="84" y="3288"/>
                      <a:pt x="1304" y="4356"/>
                    </a:cubicBezTo>
                    <a:cubicBezTo>
                      <a:pt x="1848" y="4835"/>
                      <a:pt x="2522" y="5068"/>
                      <a:pt x="3193" y="5068"/>
                    </a:cubicBezTo>
                    <a:cubicBezTo>
                      <a:pt x="4021" y="5068"/>
                      <a:pt x="4844" y="4713"/>
                      <a:pt x="5411" y="4023"/>
                    </a:cubicBezTo>
                    <a:lnTo>
                      <a:pt x="5411" y="4023"/>
                    </a:lnTo>
                    <a:cubicBezTo>
                      <a:pt x="4886" y="4437"/>
                      <a:pt x="4259" y="4640"/>
                      <a:pt x="3634" y="4640"/>
                    </a:cubicBezTo>
                    <a:cubicBezTo>
                      <a:pt x="2898" y="4640"/>
                      <a:pt x="2165" y="4357"/>
                      <a:pt x="1610" y="3801"/>
                    </a:cubicBezTo>
                    <a:cubicBezTo>
                      <a:pt x="576" y="2775"/>
                      <a:pt x="486" y="1138"/>
                      <a:pt x="1388" y="0"/>
                    </a:cubicBezTo>
                    <a:close/>
                  </a:path>
                </a:pathLst>
              </a:custGeom>
              <a:solidFill>
                <a:srgbClr val="91C7D1">
                  <a:alpha val="80000"/>
                </a:srgbClr>
              </a:solidFill>
              <a:ln>
                <a:noFill/>
              </a:ln>
            </p:spPr>
            <p:txBody>
              <a:bodyPr spcFirstLastPara="1" wrap="square" lIns="74283" tIns="74283" rIns="74283" bIns="74283" anchor="ctr" anchorCtr="0">
                <a:noAutofit/>
              </a:bodyPr>
              <a:lstStyle/>
              <a:p>
                <a:endParaRPr sz="1462"/>
              </a:p>
            </p:txBody>
          </p:sp>
          <p:sp>
            <p:nvSpPr>
              <p:cNvPr id="41" name="Google Shape;8858;p99">
                <a:extLst>
                  <a:ext uri="{FF2B5EF4-FFF2-40B4-BE49-F238E27FC236}">
                    <a16:creationId xmlns:a16="http://schemas.microsoft.com/office/drawing/2014/main" id="{CFA12852-6EDF-034F-BD11-13EBC8D50084}"/>
                  </a:ext>
                </a:extLst>
              </p:cNvPr>
              <p:cNvSpPr/>
              <p:nvPr/>
            </p:nvSpPr>
            <p:spPr>
              <a:xfrm>
                <a:off x="4246666" y="2855186"/>
                <a:ext cx="81103" cy="22883"/>
              </a:xfrm>
              <a:custGeom>
                <a:avLst/>
                <a:gdLst/>
                <a:ahLst/>
                <a:cxnLst/>
                <a:rect l="l" t="t" r="r" b="b"/>
                <a:pathLst>
                  <a:path w="3087" h="871" extrusionOk="0">
                    <a:moveTo>
                      <a:pt x="1524" y="0"/>
                    </a:moveTo>
                    <a:cubicBezTo>
                      <a:pt x="994" y="0"/>
                      <a:pt x="465" y="203"/>
                      <a:pt x="63" y="609"/>
                    </a:cubicBezTo>
                    <a:cubicBezTo>
                      <a:pt x="1" y="671"/>
                      <a:pt x="1" y="762"/>
                      <a:pt x="63" y="824"/>
                    </a:cubicBezTo>
                    <a:cubicBezTo>
                      <a:pt x="91" y="855"/>
                      <a:pt x="129" y="871"/>
                      <a:pt x="168" y="871"/>
                    </a:cubicBezTo>
                    <a:cubicBezTo>
                      <a:pt x="207" y="871"/>
                      <a:pt x="247" y="855"/>
                      <a:pt x="278" y="824"/>
                    </a:cubicBezTo>
                    <a:cubicBezTo>
                      <a:pt x="621" y="481"/>
                      <a:pt x="1072" y="309"/>
                      <a:pt x="1523" y="309"/>
                    </a:cubicBezTo>
                    <a:cubicBezTo>
                      <a:pt x="1974" y="309"/>
                      <a:pt x="2425" y="481"/>
                      <a:pt x="2768" y="824"/>
                    </a:cubicBezTo>
                    <a:cubicBezTo>
                      <a:pt x="2801" y="854"/>
                      <a:pt x="2838" y="867"/>
                      <a:pt x="2872" y="867"/>
                    </a:cubicBezTo>
                    <a:cubicBezTo>
                      <a:pt x="2989" y="867"/>
                      <a:pt x="3086" y="721"/>
                      <a:pt x="2990" y="609"/>
                    </a:cubicBezTo>
                    <a:cubicBezTo>
                      <a:pt x="2584" y="203"/>
                      <a:pt x="2054" y="0"/>
                      <a:pt x="1524" y="0"/>
                    </a:cubicBezTo>
                    <a:close/>
                  </a:path>
                </a:pathLst>
              </a:custGeom>
              <a:solidFill>
                <a:srgbClr val="F7F9FA"/>
              </a:solidFill>
              <a:ln>
                <a:noFill/>
              </a:ln>
            </p:spPr>
            <p:txBody>
              <a:bodyPr spcFirstLastPara="1" wrap="square" lIns="74283" tIns="74283" rIns="74283" bIns="74283" anchor="ctr" anchorCtr="0">
                <a:noAutofit/>
              </a:bodyPr>
              <a:lstStyle/>
              <a:p>
                <a:endParaRPr sz="1462"/>
              </a:p>
            </p:txBody>
          </p:sp>
          <p:sp>
            <p:nvSpPr>
              <p:cNvPr id="42" name="Google Shape;8859;p99">
                <a:extLst>
                  <a:ext uri="{FF2B5EF4-FFF2-40B4-BE49-F238E27FC236}">
                    <a16:creationId xmlns:a16="http://schemas.microsoft.com/office/drawing/2014/main" id="{69F79F19-2BE5-310A-A22F-E6DD3DD4C832}"/>
                  </a:ext>
                </a:extLst>
              </p:cNvPr>
              <p:cNvSpPr/>
              <p:nvPr/>
            </p:nvSpPr>
            <p:spPr>
              <a:xfrm>
                <a:off x="4363290" y="2987022"/>
                <a:ext cx="41589" cy="40722"/>
              </a:xfrm>
              <a:custGeom>
                <a:avLst/>
                <a:gdLst/>
                <a:ahLst/>
                <a:cxnLst/>
                <a:rect l="l" t="t" r="r" b="b"/>
                <a:pathLst>
                  <a:path w="1583" h="1550" extrusionOk="0">
                    <a:moveTo>
                      <a:pt x="821" y="1"/>
                    </a:moveTo>
                    <a:cubicBezTo>
                      <a:pt x="749" y="1"/>
                      <a:pt x="679" y="28"/>
                      <a:pt x="625" y="86"/>
                    </a:cubicBezTo>
                    <a:lnTo>
                      <a:pt x="119" y="592"/>
                    </a:lnTo>
                    <a:cubicBezTo>
                      <a:pt x="8" y="696"/>
                      <a:pt x="1" y="863"/>
                      <a:pt x="105" y="980"/>
                    </a:cubicBezTo>
                    <a:lnTo>
                      <a:pt x="597" y="1549"/>
                    </a:lnTo>
                    <a:lnTo>
                      <a:pt x="1582" y="564"/>
                    </a:lnTo>
                    <a:lnTo>
                      <a:pt x="1013" y="72"/>
                    </a:lnTo>
                    <a:cubicBezTo>
                      <a:pt x="956" y="25"/>
                      <a:pt x="888" y="1"/>
                      <a:pt x="821" y="1"/>
                    </a:cubicBezTo>
                    <a:close/>
                  </a:path>
                </a:pathLst>
              </a:custGeom>
              <a:solidFill>
                <a:schemeClr val="bg1"/>
              </a:solidFill>
              <a:ln>
                <a:noFill/>
              </a:ln>
            </p:spPr>
            <p:txBody>
              <a:bodyPr spcFirstLastPara="1" wrap="square" lIns="74283" tIns="74283" rIns="74283" bIns="74283" anchor="ctr" anchorCtr="0">
                <a:noAutofit/>
              </a:bodyPr>
              <a:lstStyle/>
              <a:p>
                <a:endParaRPr sz="1462"/>
              </a:p>
            </p:txBody>
          </p:sp>
          <p:sp>
            <p:nvSpPr>
              <p:cNvPr id="43" name="Google Shape;8860;p99">
                <a:extLst>
                  <a:ext uri="{FF2B5EF4-FFF2-40B4-BE49-F238E27FC236}">
                    <a16:creationId xmlns:a16="http://schemas.microsoft.com/office/drawing/2014/main" id="{FB9AEF48-B405-0EB9-F50A-082E4F0B6BDC}"/>
                  </a:ext>
                </a:extLst>
              </p:cNvPr>
              <p:cNvSpPr/>
              <p:nvPr/>
            </p:nvSpPr>
            <p:spPr>
              <a:xfrm>
                <a:off x="4363474" y="2993826"/>
                <a:ext cx="29189" cy="33918"/>
              </a:xfrm>
              <a:custGeom>
                <a:avLst/>
                <a:gdLst/>
                <a:ahLst/>
                <a:cxnLst/>
                <a:rect l="l" t="t" r="r" b="b"/>
                <a:pathLst>
                  <a:path w="1111" h="1291" extrusionOk="0">
                    <a:moveTo>
                      <a:pt x="438" y="0"/>
                    </a:moveTo>
                    <a:lnTo>
                      <a:pt x="112" y="326"/>
                    </a:lnTo>
                    <a:cubicBezTo>
                      <a:pt x="1" y="437"/>
                      <a:pt x="1" y="604"/>
                      <a:pt x="98" y="721"/>
                    </a:cubicBezTo>
                    <a:lnTo>
                      <a:pt x="590" y="1290"/>
                    </a:lnTo>
                    <a:lnTo>
                      <a:pt x="1110" y="770"/>
                    </a:lnTo>
                    <a:lnTo>
                      <a:pt x="438" y="0"/>
                    </a:lnTo>
                    <a:close/>
                  </a:path>
                </a:pathLst>
              </a:custGeom>
              <a:solidFill>
                <a:schemeClr val="bg1"/>
              </a:solidFill>
              <a:ln>
                <a:noFill/>
              </a:ln>
            </p:spPr>
            <p:txBody>
              <a:bodyPr spcFirstLastPara="1" wrap="square" lIns="74283" tIns="74283" rIns="74283" bIns="74283" anchor="ctr" anchorCtr="0">
                <a:noAutofit/>
              </a:bodyPr>
              <a:lstStyle/>
              <a:p>
                <a:endParaRPr sz="1462"/>
              </a:p>
            </p:txBody>
          </p:sp>
        </p:grpSp>
      </p:grpSp>
      <p:pic>
        <p:nvPicPr>
          <p:cNvPr id="8" name="Grafik 7" descr="Bild">
            <a:extLst>
              <a:ext uri="{FF2B5EF4-FFF2-40B4-BE49-F238E27FC236}">
                <a16:creationId xmlns:a16="http://schemas.microsoft.com/office/drawing/2014/main" id="{7813087C-88DA-7492-E81D-20AA2D10317D}"/>
              </a:ext>
            </a:extLst>
          </p:cNvPr>
          <p:cNvPicPr>
            <a:picLocks noChangeAspect="1"/>
          </p:cNvPicPr>
          <p:nvPr/>
        </p:nvPicPr>
        <p:blipFill>
          <a:blip r:embed="rId2">
            <a:extLst>
              <a:ext uri="{96DAC541-7B7A-43D3-8B79-37D633B846F1}">
                <asvg:svgBlip xmlns:asvg="http://schemas.microsoft.com/office/drawing/2016/SVG/main" xmlns="" r:embed="rId3"/>
              </a:ext>
            </a:extLst>
          </a:blip>
          <a:srcRect t="14799" b="14799"/>
          <a:stretch/>
        </p:blipFill>
        <p:spPr>
          <a:xfrm>
            <a:off x="449810" y="1589413"/>
            <a:ext cx="5020012" cy="3534156"/>
          </a:xfrm>
          <a:prstGeom prst="rect">
            <a:avLst/>
          </a:prstGeom>
          <a:solidFill>
            <a:srgbClr val="FFFFFF">
              <a:shade val="85000"/>
            </a:srgbClr>
          </a:solidFill>
          <a:ln w="57150" cap="sq">
            <a:solidFill>
              <a:srgbClr val="FFFFFF"/>
            </a:solidFill>
            <a:miter lim="800000"/>
          </a:ln>
          <a:effectLst>
            <a:outerShdw blurRad="55000" dist="18000" dir="5400000" algn="tl" rotWithShape="0">
              <a:srgbClr val="000000">
                <a:alpha val="40000"/>
              </a:srgbClr>
            </a:outerShdw>
          </a:effectLst>
        </p:spPr>
      </p:pic>
      <p:sp>
        <p:nvSpPr>
          <p:cNvPr id="3" name="Titel 3">
            <a:extLst>
              <a:ext uri="{FF2B5EF4-FFF2-40B4-BE49-F238E27FC236}">
                <a16:creationId xmlns:a16="http://schemas.microsoft.com/office/drawing/2014/main" id="{374A6452-7DA4-C829-13D3-E6FBBAB118BF}"/>
              </a:ext>
            </a:extLst>
          </p:cNvPr>
          <p:cNvSpPr txBox="1">
            <a:spLocks/>
          </p:cNvSpPr>
          <p:nvPr/>
        </p:nvSpPr>
        <p:spPr>
          <a:xfrm>
            <a:off x="390861" y="46576"/>
            <a:ext cx="1168284" cy="371123"/>
          </a:xfrm>
          <a:prstGeom prst="rect">
            <a:avLst/>
          </a:prstGeom>
        </p:spPr>
        <p:txBody>
          <a:bodyPr vert="horz" lIns="74295" tIns="37148" rIns="74295" bIns="37148"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7000"/>
              </a:lnSpc>
              <a:spcAft>
                <a:spcPts val="650"/>
              </a:spcAft>
            </a:pPr>
            <a:endParaRPr lang="de-DE" sz="1300" dirty="0">
              <a:latin typeface="Modern Love Caps" panose="04070805081001020A01" pitchFamily="82" charset="0"/>
              <a:ea typeface="Calibri" panose="020F0502020204030204" pitchFamily="34" charset="0"/>
              <a:cs typeface="Times New Roman" panose="02020603050405020304" pitchFamily="18" charset="0"/>
            </a:endParaRPr>
          </a:p>
        </p:txBody>
      </p:sp>
      <p:sp>
        <p:nvSpPr>
          <p:cNvPr id="5" name="Title 15">
            <a:extLst>
              <a:ext uri="{FF2B5EF4-FFF2-40B4-BE49-F238E27FC236}">
                <a16:creationId xmlns:a16="http://schemas.microsoft.com/office/drawing/2014/main" id="{82EB8B94-2B5C-2A58-DF96-36FFB7A8C3A7}"/>
              </a:ext>
            </a:extLst>
          </p:cNvPr>
          <p:cNvSpPr txBox="1">
            <a:spLocks/>
          </p:cNvSpPr>
          <p:nvPr/>
        </p:nvSpPr>
        <p:spPr>
          <a:xfrm>
            <a:off x="394442" y="365215"/>
            <a:ext cx="1602309" cy="886985"/>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Aft>
                <a:spcPts val="650"/>
              </a:spcAft>
            </a:pPr>
            <a:r>
              <a:rPr lang="de-DE" sz="2600" dirty="0">
                <a:solidFill>
                  <a:schemeClr val="bg1"/>
                </a:solidFill>
                <a:latin typeface="Modern Love Caps" panose="04070805081001020A01" pitchFamily="82" charset="0"/>
                <a:ea typeface="Calibri" panose="020F0502020204030204" pitchFamily="34" charset="0"/>
                <a:cs typeface="Times New Roman" panose="02020603050405020304" pitchFamily="18" charset="0"/>
              </a:rPr>
              <a:t> </a:t>
            </a:r>
          </a:p>
        </p:txBody>
      </p:sp>
      <p:sp>
        <p:nvSpPr>
          <p:cNvPr id="2" name="Rechteck 1">
            <a:extLst>
              <a:ext uri="{FF2B5EF4-FFF2-40B4-BE49-F238E27FC236}">
                <a16:creationId xmlns:a16="http://schemas.microsoft.com/office/drawing/2014/main" id="{25D7EF80-C1C7-672B-0DED-AB43919AD250}"/>
              </a:ext>
            </a:extLst>
          </p:cNvPr>
          <p:cNvSpPr/>
          <p:nvPr/>
        </p:nvSpPr>
        <p:spPr>
          <a:xfrm>
            <a:off x="2215506" y="427579"/>
            <a:ext cx="6221763" cy="7396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a:extLst>
              <a:ext uri="{FF2B5EF4-FFF2-40B4-BE49-F238E27FC236}">
                <a16:creationId xmlns:a16="http://schemas.microsoft.com/office/drawing/2014/main" id="{C7E0A708-ED1C-85DB-7995-24E326088BF4}"/>
              </a:ext>
            </a:extLst>
          </p:cNvPr>
          <p:cNvSpPr/>
          <p:nvPr/>
        </p:nvSpPr>
        <p:spPr>
          <a:xfrm>
            <a:off x="439826" y="1566496"/>
            <a:ext cx="5028132" cy="35565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Textfeld 26"/>
          <p:cNvSpPr txBox="1"/>
          <p:nvPr/>
        </p:nvSpPr>
        <p:spPr>
          <a:xfrm>
            <a:off x="1145960" y="6575083"/>
            <a:ext cx="7537641" cy="261610"/>
          </a:xfrm>
          <a:prstGeom prst="rect">
            <a:avLst/>
          </a:prstGeom>
          <a:noFill/>
        </p:spPr>
        <p:txBody>
          <a:bodyPr wrap="none" rtlCol="0">
            <a:spAutoFit/>
          </a:bodyPr>
          <a:lstStyle/>
          <a:p>
            <a:r>
              <a:rPr lang="de-DE" sz="1100" dirty="0" smtClean="0">
                <a:solidFill>
                  <a:schemeClr val="tx1">
                    <a:lumMod val="50000"/>
                    <a:lumOff val="50000"/>
                  </a:schemeClr>
                </a:solidFill>
              </a:rPr>
              <a:t>Hessischer Tag der Schulverpflegung 2022: „ Vegetarische Gerichte aus aller Welt – interkulturelle Schulverpflegung als Chance“.</a:t>
            </a:r>
            <a:endParaRPr lang="de-DE" sz="1100" dirty="0">
              <a:solidFill>
                <a:schemeClr val="tx1">
                  <a:lumMod val="50000"/>
                  <a:lumOff val="50000"/>
                </a:schemeClr>
              </a:solidFill>
            </a:endParaRPr>
          </a:p>
        </p:txBody>
      </p:sp>
    </p:spTree>
    <p:extLst>
      <p:ext uri="{BB962C8B-B14F-4D97-AF65-F5344CB8AC3E}">
        <p14:creationId xmlns:p14="http://schemas.microsoft.com/office/powerpoint/2010/main" val="342409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a:extLst>
              <a:ext uri="{FF2B5EF4-FFF2-40B4-BE49-F238E27FC236}">
                <a16:creationId xmlns:a16="http://schemas.microsoft.com/office/drawing/2014/main" id="{1FA731C8-5CAE-EB4D-D167-E525F88D9611}"/>
              </a:ext>
            </a:extLst>
          </p:cNvPr>
          <p:cNvSpPr/>
          <p:nvPr/>
        </p:nvSpPr>
        <p:spPr>
          <a:xfrm>
            <a:off x="4118622" y="1435483"/>
            <a:ext cx="5337377" cy="3693194"/>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sp>
        <p:nvSpPr>
          <p:cNvPr id="4" name="Titel 3">
            <a:extLst>
              <a:ext uri="{FF2B5EF4-FFF2-40B4-BE49-F238E27FC236}">
                <a16:creationId xmlns:a16="http://schemas.microsoft.com/office/drawing/2014/main" id="{B4D6E0BF-E1C9-4A5F-EE0E-7498686B0262}"/>
              </a:ext>
            </a:extLst>
          </p:cNvPr>
          <p:cNvSpPr txBox="1">
            <a:spLocks/>
          </p:cNvSpPr>
          <p:nvPr/>
        </p:nvSpPr>
        <p:spPr>
          <a:xfrm>
            <a:off x="4222861" y="1435484"/>
            <a:ext cx="4904514" cy="327882"/>
          </a:xfrm>
          <a:prstGeom prst="rect">
            <a:avLst/>
          </a:prstGeom>
        </p:spPr>
        <p:txBody>
          <a:bodyPr vert="horz" lIns="74295" tIns="37148" rIns="74295" bIns="37148"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300" dirty="0" err="1" smtClean="0">
                <a:latin typeface="Fredoka One" panose="02000000000000000000" pitchFamily="2" charset="0"/>
              </a:rPr>
              <a:t>Zubereitung</a:t>
            </a:r>
            <a:r>
              <a:rPr lang="en-US" sz="1300" dirty="0" smtClean="0">
                <a:latin typeface="Fredoka One" panose="02000000000000000000" pitchFamily="2" charset="0"/>
              </a:rPr>
              <a:t>:</a:t>
            </a:r>
            <a:endParaRPr lang="en-US" sz="1300" dirty="0">
              <a:latin typeface="Fredoka One" panose="02000000000000000000" pitchFamily="2" charset="0"/>
            </a:endParaRPr>
          </a:p>
        </p:txBody>
      </p:sp>
      <p:sp>
        <p:nvSpPr>
          <p:cNvPr id="15" name="Rechteck 14">
            <a:extLst>
              <a:ext uri="{FF2B5EF4-FFF2-40B4-BE49-F238E27FC236}">
                <a16:creationId xmlns:a16="http://schemas.microsoft.com/office/drawing/2014/main" id="{79280A3F-DC7E-2002-6842-26C408822AA9}"/>
              </a:ext>
            </a:extLst>
          </p:cNvPr>
          <p:cNvSpPr/>
          <p:nvPr/>
        </p:nvSpPr>
        <p:spPr>
          <a:xfrm>
            <a:off x="449999" y="1435483"/>
            <a:ext cx="3444237" cy="3693194"/>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sp>
        <p:nvSpPr>
          <p:cNvPr id="6" name="Inhaltsplatzhalter 4">
            <a:extLst>
              <a:ext uri="{FF2B5EF4-FFF2-40B4-BE49-F238E27FC236}">
                <a16:creationId xmlns:a16="http://schemas.microsoft.com/office/drawing/2014/main" id="{D8CD6D3E-AED1-C81F-950E-FA4EBF8694FE}"/>
              </a:ext>
            </a:extLst>
          </p:cNvPr>
          <p:cNvSpPr txBox="1">
            <a:spLocks/>
          </p:cNvSpPr>
          <p:nvPr/>
        </p:nvSpPr>
        <p:spPr>
          <a:xfrm>
            <a:off x="497456" y="1795354"/>
            <a:ext cx="3293117" cy="3023066"/>
          </a:xfrm>
          <a:prstGeom prst="rect">
            <a:avLst/>
          </a:prstGeom>
        </p:spPr>
        <p:txBody>
          <a:bodyPr vert="horz" lIns="74295" tIns="37148" rIns="74295" bIns="37148"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39065" indent="-139065" algn="l">
              <a:lnSpc>
                <a:spcPct val="100000"/>
              </a:lnSpc>
              <a:spcBef>
                <a:spcPts val="0"/>
              </a:spcBef>
              <a:buFont typeface="Arial" panose="020B0604020202020204" pitchFamily="34" charset="0"/>
              <a:buChar char="•"/>
            </a:pPr>
            <a:endParaRPr lang="en-US" sz="1050" dirty="0">
              <a:latin typeface="Calibri" panose="020F0502020204030204" pitchFamily="34" charset="0"/>
              <a:ea typeface="Calibri" panose="020F0502020204030204" pitchFamily="34" charset="0"/>
              <a:cs typeface="Calibri" panose="020F0502020204030204" pitchFamily="34" charset="0"/>
            </a:endParaRPr>
          </a:p>
        </p:txBody>
      </p:sp>
      <p:sp>
        <p:nvSpPr>
          <p:cNvPr id="7" name="Titel 3">
            <a:extLst>
              <a:ext uri="{FF2B5EF4-FFF2-40B4-BE49-F238E27FC236}">
                <a16:creationId xmlns:a16="http://schemas.microsoft.com/office/drawing/2014/main" id="{D6413634-DDFD-D24C-0A4D-AF2BB453DBE5}"/>
              </a:ext>
            </a:extLst>
          </p:cNvPr>
          <p:cNvSpPr txBox="1">
            <a:spLocks/>
          </p:cNvSpPr>
          <p:nvPr/>
        </p:nvSpPr>
        <p:spPr>
          <a:xfrm>
            <a:off x="600363" y="1221285"/>
            <a:ext cx="2956588" cy="365381"/>
          </a:xfrm>
          <a:prstGeom prst="rect">
            <a:avLst/>
          </a:prstGeom>
        </p:spPr>
        <p:txBody>
          <a:bodyPr vert="horz" lIns="74295" tIns="37148" rIns="74295" bIns="37148"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just">
              <a:lnSpc>
                <a:spcPct val="107000"/>
              </a:lnSpc>
              <a:spcAft>
                <a:spcPts val="650"/>
              </a:spcAft>
            </a:pPr>
            <a:endParaRPr lang="de-DE" sz="1300">
              <a:latin typeface="Century Gothic" panose="020B0502020202020204" pitchFamily="34" charset="0"/>
              <a:ea typeface="Calibri" panose="020F0502020204030204" pitchFamily="34" charset="0"/>
              <a:cs typeface="MV Boli" panose="02000500030200090000" pitchFamily="2" charset="0"/>
            </a:endParaRPr>
          </a:p>
        </p:txBody>
      </p:sp>
      <p:sp>
        <p:nvSpPr>
          <p:cNvPr id="52" name="Title 15">
            <a:extLst>
              <a:ext uri="{FF2B5EF4-FFF2-40B4-BE49-F238E27FC236}">
                <a16:creationId xmlns:a16="http://schemas.microsoft.com/office/drawing/2014/main" id="{CC291FA1-5A75-3F46-AE75-223C1EA62450}"/>
              </a:ext>
            </a:extLst>
          </p:cNvPr>
          <p:cNvSpPr>
            <a:spLocks noGrp="1"/>
          </p:cNvSpPr>
          <p:nvPr>
            <p:ph type="title"/>
          </p:nvPr>
        </p:nvSpPr>
        <p:spPr>
          <a:xfrm>
            <a:off x="449999" y="363600"/>
            <a:ext cx="9006000" cy="886985"/>
          </a:xfrm>
          <a:solidFill>
            <a:schemeClr val="tx2"/>
          </a:solidFill>
        </p:spPr>
        <p:txBody>
          <a:bodyPr/>
          <a:lstStyle/>
          <a:p>
            <a:pPr>
              <a:lnSpc>
                <a:spcPct val="107000"/>
              </a:lnSpc>
              <a:spcAft>
                <a:spcPts val="650"/>
              </a:spcAft>
            </a:pPr>
            <a:r>
              <a:rPr lang="de-DE" sz="2600">
                <a:solidFill>
                  <a:schemeClr val="bg1"/>
                </a:solidFill>
                <a:latin typeface="Modern Love Caps" panose="04070805081001020A01" pitchFamily="82" charset="0"/>
                <a:ea typeface="Calibri" panose="020F0502020204030204" pitchFamily="34" charset="0"/>
                <a:cs typeface="Times New Roman" panose="02020603050405020304" pitchFamily="18" charset="0"/>
              </a:rPr>
              <a:t> </a:t>
            </a:r>
          </a:p>
        </p:txBody>
      </p:sp>
      <p:sp>
        <p:nvSpPr>
          <p:cNvPr id="115" name="Titel 3">
            <a:extLst>
              <a:ext uri="{FF2B5EF4-FFF2-40B4-BE49-F238E27FC236}">
                <a16:creationId xmlns:a16="http://schemas.microsoft.com/office/drawing/2014/main" id="{73EF5714-53DF-FE43-2AB5-40CCB020BED9}"/>
              </a:ext>
            </a:extLst>
          </p:cNvPr>
          <p:cNvSpPr txBox="1">
            <a:spLocks/>
          </p:cNvSpPr>
          <p:nvPr/>
        </p:nvSpPr>
        <p:spPr>
          <a:xfrm>
            <a:off x="529356" y="1472455"/>
            <a:ext cx="3233692" cy="322899"/>
          </a:xfrm>
          <a:prstGeom prst="rect">
            <a:avLst/>
          </a:prstGeom>
        </p:spPr>
        <p:txBody>
          <a:bodyPr vert="horz" lIns="74295" tIns="37148" rIns="74295" bIns="37148"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300" dirty="0" err="1" smtClean="0">
                <a:latin typeface="Fredoka One" panose="02000000000000000000" pitchFamily="2" charset="0"/>
              </a:rPr>
              <a:t>Zutaten</a:t>
            </a:r>
            <a:r>
              <a:rPr lang="en-US" sz="1300" dirty="0" smtClean="0">
                <a:latin typeface="Fredoka One" panose="02000000000000000000" pitchFamily="2" charset="0"/>
              </a:rPr>
              <a:t>:</a:t>
            </a:r>
            <a:endParaRPr lang="en-US" sz="1300" dirty="0">
              <a:latin typeface="Fredoka One" panose="02000000000000000000" pitchFamily="2" charset="0"/>
            </a:endParaRPr>
          </a:p>
        </p:txBody>
      </p:sp>
      <p:sp>
        <p:nvSpPr>
          <p:cNvPr id="3" name="Rechteck 2">
            <a:extLst>
              <a:ext uri="{FF2B5EF4-FFF2-40B4-BE49-F238E27FC236}">
                <a16:creationId xmlns:a16="http://schemas.microsoft.com/office/drawing/2014/main" id="{C00D405E-18F8-0ABF-EFD5-7A8B823DA7A6}"/>
              </a:ext>
            </a:extLst>
          </p:cNvPr>
          <p:cNvSpPr/>
          <p:nvPr/>
        </p:nvSpPr>
        <p:spPr>
          <a:xfrm>
            <a:off x="450000" y="5313575"/>
            <a:ext cx="9005999" cy="901482"/>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sp>
        <p:nvSpPr>
          <p:cNvPr id="8" name="Inhaltsplatzhalter 4">
            <a:extLst>
              <a:ext uri="{FF2B5EF4-FFF2-40B4-BE49-F238E27FC236}">
                <a16:creationId xmlns:a16="http://schemas.microsoft.com/office/drawing/2014/main" id="{E80AD2C6-1CEC-AE32-A2CA-B656D263FAC5}"/>
              </a:ext>
            </a:extLst>
          </p:cNvPr>
          <p:cNvSpPr txBox="1">
            <a:spLocks/>
          </p:cNvSpPr>
          <p:nvPr/>
        </p:nvSpPr>
        <p:spPr>
          <a:xfrm>
            <a:off x="497456" y="5511007"/>
            <a:ext cx="8911088" cy="704050"/>
          </a:xfrm>
          <a:prstGeom prst="rect">
            <a:avLst/>
          </a:prstGeom>
        </p:spPr>
        <p:txBody>
          <a:bodyPr vert="horz" lIns="74295" tIns="37148" rIns="74295" bIns="37148"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7000"/>
              </a:lnSpc>
            </a:pPr>
            <a:endParaRPr lang="de-DE"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Titel 3">
            <a:extLst>
              <a:ext uri="{FF2B5EF4-FFF2-40B4-BE49-F238E27FC236}">
                <a16:creationId xmlns:a16="http://schemas.microsoft.com/office/drawing/2014/main" id="{E1275F98-9D10-EE56-6E94-6C6934A39C5A}"/>
              </a:ext>
            </a:extLst>
          </p:cNvPr>
          <p:cNvSpPr txBox="1">
            <a:spLocks/>
          </p:cNvSpPr>
          <p:nvPr/>
        </p:nvSpPr>
        <p:spPr>
          <a:xfrm>
            <a:off x="482703" y="5424571"/>
            <a:ext cx="3233692" cy="329431"/>
          </a:xfrm>
          <a:prstGeom prst="rect">
            <a:avLst/>
          </a:prstGeom>
        </p:spPr>
        <p:txBody>
          <a:bodyPr vert="horz" lIns="74295" tIns="37148" rIns="74295" bIns="37148"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300" dirty="0" err="1" smtClean="0">
                <a:latin typeface="Fredoka One" panose="02000000000000000000" pitchFamily="2" charset="0"/>
              </a:rPr>
              <a:t>Arbeitsgeräte</a:t>
            </a:r>
            <a:r>
              <a:rPr lang="en-US" sz="1300" dirty="0" smtClean="0">
                <a:latin typeface="Fredoka One" panose="02000000000000000000" pitchFamily="2" charset="0"/>
              </a:rPr>
              <a:t> und </a:t>
            </a:r>
            <a:r>
              <a:rPr lang="en-US" sz="1300" dirty="0" err="1" smtClean="0">
                <a:latin typeface="Fredoka One" panose="02000000000000000000" pitchFamily="2" charset="0"/>
              </a:rPr>
              <a:t>Hilfsmittel</a:t>
            </a:r>
            <a:r>
              <a:rPr lang="en-US" sz="1300" dirty="0" smtClean="0">
                <a:latin typeface="Fredoka One" panose="02000000000000000000" pitchFamily="2" charset="0"/>
              </a:rPr>
              <a:t>: </a:t>
            </a:r>
            <a:endParaRPr lang="en-US" sz="1300" dirty="0">
              <a:latin typeface="Fredoka One" panose="02000000000000000000" pitchFamily="2" charset="0"/>
            </a:endParaRPr>
          </a:p>
        </p:txBody>
      </p:sp>
      <p:grpSp>
        <p:nvGrpSpPr>
          <p:cNvPr id="10" name="Gruppieren 9">
            <a:extLst>
              <a:ext uri="{FF2B5EF4-FFF2-40B4-BE49-F238E27FC236}">
                <a16:creationId xmlns:a16="http://schemas.microsoft.com/office/drawing/2014/main" id="{9B069213-D89F-EFEE-E223-1EF4D6B032F2}"/>
              </a:ext>
            </a:extLst>
          </p:cNvPr>
          <p:cNvGrpSpPr/>
          <p:nvPr/>
        </p:nvGrpSpPr>
        <p:grpSpPr>
          <a:xfrm>
            <a:off x="2983131" y="1275310"/>
            <a:ext cx="807442" cy="789150"/>
            <a:chOff x="3017968" y="4078933"/>
            <a:chExt cx="807442" cy="789150"/>
          </a:xfrm>
        </p:grpSpPr>
        <p:grpSp>
          <p:nvGrpSpPr>
            <p:cNvPr id="27" name="Gruppieren 26">
              <a:extLst>
                <a:ext uri="{FF2B5EF4-FFF2-40B4-BE49-F238E27FC236}">
                  <a16:creationId xmlns:a16="http://schemas.microsoft.com/office/drawing/2014/main" id="{8FC12A20-6F13-187A-AD89-17F60AED2014}"/>
                </a:ext>
              </a:extLst>
            </p:cNvPr>
            <p:cNvGrpSpPr/>
            <p:nvPr/>
          </p:nvGrpSpPr>
          <p:grpSpPr>
            <a:xfrm>
              <a:off x="3017968" y="4078933"/>
              <a:ext cx="807442" cy="789150"/>
              <a:chOff x="3861962" y="5206979"/>
              <a:chExt cx="993775" cy="971261"/>
            </a:xfrm>
          </p:grpSpPr>
          <p:sp>
            <p:nvSpPr>
              <p:cNvPr id="21" name="Ellipse 9">
                <a:extLst>
                  <a:ext uri="{FF2B5EF4-FFF2-40B4-BE49-F238E27FC236}">
                    <a16:creationId xmlns:a16="http://schemas.microsoft.com/office/drawing/2014/main" id="{CAAE85F2-8A90-4905-4978-A6D5CD58EC3E}"/>
                  </a:ext>
                </a:extLst>
              </p:cNvPr>
              <p:cNvSpPr/>
              <p:nvPr/>
            </p:nvSpPr>
            <p:spPr>
              <a:xfrm>
                <a:off x="3861962" y="5228049"/>
                <a:ext cx="950191" cy="950191"/>
              </a:xfrm>
              <a:prstGeom prst="ellipse">
                <a:avLst/>
              </a:prstGeom>
              <a:solidFill>
                <a:srgbClr val="91C7D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sp>
            <p:nvSpPr>
              <p:cNvPr id="19" name="Ellipse 10">
                <a:extLst>
                  <a:ext uri="{FF2B5EF4-FFF2-40B4-BE49-F238E27FC236}">
                    <a16:creationId xmlns:a16="http://schemas.microsoft.com/office/drawing/2014/main" id="{0CF2B52D-1184-496F-F3A4-20F6203F7021}"/>
                  </a:ext>
                </a:extLst>
              </p:cNvPr>
              <p:cNvSpPr/>
              <p:nvPr/>
            </p:nvSpPr>
            <p:spPr>
              <a:xfrm>
                <a:off x="3905546" y="5206979"/>
                <a:ext cx="950191" cy="950191"/>
              </a:xfrm>
              <a:prstGeom prst="ellipse">
                <a:avLst/>
              </a:prstGeom>
              <a:noFill/>
              <a:ln>
                <a:solidFill>
                  <a:srgbClr val="85C1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grpSp>
        <p:pic>
          <p:nvPicPr>
            <p:cNvPr id="43" name="Grafik 42" descr="Warenkorb Silhouette">
              <a:extLst>
                <a:ext uri="{FF2B5EF4-FFF2-40B4-BE49-F238E27FC236}">
                  <a16:creationId xmlns:a16="http://schemas.microsoft.com/office/drawing/2014/main" id="{FCE07260-E8D3-617F-3834-26A9C46D7799}"/>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3153968" y="4227972"/>
              <a:ext cx="528815" cy="528815"/>
            </a:xfrm>
            <a:prstGeom prst="rect">
              <a:avLst/>
            </a:prstGeom>
          </p:spPr>
        </p:pic>
      </p:grpSp>
      <p:grpSp>
        <p:nvGrpSpPr>
          <p:cNvPr id="64" name="Gruppieren 63">
            <a:extLst>
              <a:ext uri="{FF2B5EF4-FFF2-40B4-BE49-F238E27FC236}">
                <a16:creationId xmlns:a16="http://schemas.microsoft.com/office/drawing/2014/main" id="{FFA7960A-9BEC-6B49-F28D-2069352CAAB7}"/>
              </a:ext>
            </a:extLst>
          </p:cNvPr>
          <p:cNvGrpSpPr/>
          <p:nvPr/>
        </p:nvGrpSpPr>
        <p:grpSpPr>
          <a:xfrm>
            <a:off x="8546968" y="1281971"/>
            <a:ext cx="803123" cy="784929"/>
            <a:chOff x="3861962" y="5206979"/>
            <a:chExt cx="993775" cy="971261"/>
          </a:xfrm>
        </p:grpSpPr>
        <p:sp>
          <p:nvSpPr>
            <p:cNvPr id="65" name="Ellipse 9">
              <a:extLst>
                <a:ext uri="{FF2B5EF4-FFF2-40B4-BE49-F238E27FC236}">
                  <a16:creationId xmlns:a16="http://schemas.microsoft.com/office/drawing/2014/main" id="{B341C01D-8143-DC32-DEF4-724C4FFE4395}"/>
                </a:ext>
              </a:extLst>
            </p:cNvPr>
            <p:cNvSpPr/>
            <p:nvPr/>
          </p:nvSpPr>
          <p:spPr>
            <a:xfrm>
              <a:off x="3861962" y="5228049"/>
              <a:ext cx="950191" cy="950191"/>
            </a:xfrm>
            <a:prstGeom prst="ellipse">
              <a:avLst/>
            </a:prstGeom>
            <a:solidFill>
              <a:srgbClr val="91C7D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grpSp>
          <p:nvGrpSpPr>
            <p:cNvPr id="66" name="Gruppieren 65">
              <a:extLst>
                <a:ext uri="{FF2B5EF4-FFF2-40B4-BE49-F238E27FC236}">
                  <a16:creationId xmlns:a16="http://schemas.microsoft.com/office/drawing/2014/main" id="{0310B616-26FB-E70B-581B-3784AD4286D6}"/>
                </a:ext>
              </a:extLst>
            </p:cNvPr>
            <p:cNvGrpSpPr/>
            <p:nvPr/>
          </p:nvGrpSpPr>
          <p:grpSpPr>
            <a:xfrm>
              <a:off x="3905546" y="5206979"/>
              <a:ext cx="950191" cy="950191"/>
              <a:chOff x="3905546" y="5206979"/>
              <a:chExt cx="950191" cy="950191"/>
            </a:xfrm>
          </p:grpSpPr>
          <p:sp>
            <p:nvSpPr>
              <p:cNvPr id="67" name="Ellipse 10">
                <a:extLst>
                  <a:ext uri="{FF2B5EF4-FFF2-40B4-BE49-F238E27FC236}">
                    <a16:creationId xmlns:a16="http://schemas.microsoft.com/office/drawing/2014/main" id="{B3064453-759C-02DE-AC5E-CA19974EC704}"/>
                  </a:ext>
                </a:extLst>
              </p:cNvPr>
              <p:cNvSpPr/>
              <p:nvPr/>
            </p:nvSpPr>
            <p:spPr>
              <a:xfrm>
                <a:off x="3905546" y="5206979"/>
                <a:ext cx="950191" cy="950191"/>
              </a:xfrm>
              <a:prstGeom prst="ellipse">
                <a:avLst/>
              </a:prstGeom>
              <a:noFill/>
              <a:ln>
                <a:solidFill>
                  <a:srgbClr val="85C1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62"/>
              </a:p>
            </p:txBody>
          </p:sp>
          <p:pic>
            <p:nvPicPr>
              <p:cNvPr id="68" name="Grafik 67" descr="Schneebesen Silhouette">
                <a:extLst>
                  <a:ext uri="{FF2B5EF4-FFF2-40B4-BE49-F238E27FC236}">
                    <a16:creationId xmlns:a16="http://schemas.microsoft.com/office/drawing/2014/main" id="{76B3A978-33E9-E098-B233-FA20B4252D6C}"/>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3939605" y="5273874"/>
                <a:ext cx="816399" cy="816399"/>
              </a:xfrm>
              <a:prstGeom prst="rect">
                <a:avLst/>
              </a:prstGeom>
            </p:spPr>
          </p:pic>
        </p:grpSp>
      </p:grpSp>
      <p:pic>
        <p:nvPicPr>
          <p:cNvPr id="22" name="Grafik 23">
            <a:extLst>
              <a:ext uri="{FF2B5EF4-FFF2-40B4-BE49-F238E27FC236}">
                <a16:creationId xmlns:a16="http://schemas.microsoft.com/office/drawing/2014/main" id="{7AF87D9C-1F3A-0BE5-39FA-12CA744D2DF8}"/>
              </a:ext>
            </a:extLst>
          </p:cNvPr>
          <p:cNvPicPr>
            <a:picLocks noChangeAspect="1"/>
          </p:cNvPicPr>
          <p:nvPr/>
        </p:nvPicPr>
        <p:blipFill>
          <a:blip r:embed="rId6"/>
          <a:stretch>
            <a:fillRect/>
          </a:stretch>
        </p:blipFill>
        <p:spPr>
          <a:xfrm>
            <a:off x="2023311" y="363321"/>
            <a:ext cx="152477" cy="898093"/>
          </a:xfrm>
          <a:prstGeom prst="rect">
            <a:avLst/>
          </a:prstGeom>
        </p:spPr>
      </p:pic>
      <p:sp>
        <p:nvSpPr>
          <p:cNvPr id="2" name="Rechteck 1">
            <a:extLst>
              <a:ext uri="{FF2B5EF4-FFF2-40B4-BE49-F238E27FC236}">
                <a16:creationId xmlns:a16="http://schemas.microsoft.com/office/drawing/2014/main" id="{837DC700-5984-F932-AFE0-938698374ED1}"/>
              </a:ext>
            </a:extLst>
          </p:cNvPr>
          <p:cNvSpPr/>
          <p:nvPr/>
        </p:nvSpPr>
        <p:spPr>
          <a:xfrm>
            <a:off x="496654" y="428638"/>
            <a:ext cx="1466998" cy="7615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Grafik 4" descr="Stoppuhr mit einfarbiger Füllung">
            <a:extLst>
              <a:ext uri="{FF2B5EF4-FFF2-40B4-BE49-F238E27FC236}">
                <a16:creationId xmlns:a16="http://schemas.microsoft.com/office/drawing/2014/main" id="{9B2EA159-84FE-0C09-9044-9AAC266FA404}"/>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75426" y="808681"/>
            <a:ext cx="412516" cy="412516"/>
          </a:xfrm>
          <a:prstGeom prst="rect">
            <a:avLst/>
          </a:prstGeom>
        </p:spPr>
      </p:pic>
      <p:sp>
        <p:nvSpPr>
          <p:cNvPr id="11" name="Textfeld 10">
            <a:extLst>
              <a:ext uri="{FF2B5EF4-FFF2-40B4-BE49-F238E27FC236}">
                <a16:creationId xmlns:a16="http://schemas.microsoft.com/office/drawing/2014/main" id="{13C58358-B1D7-F3CF-B992-A8ECAEB88925}"/>
              </a:ext>
            </a:extLst>
          </p:cNvPr>
          <p:cNvSpPr txBox="1"/>
          <p:nvPr/>
        </p:nvSpPr>
        <p:spPr>
          <a:xfrm>
            <a:off x="1063027" y="882436"/>
            <a:ext cx="950953" cy="292388"/>
          </a:xfrm>
          <a:prstGeom prst="rect">
            <a:avLst/>
          </a:prstGeom>
          <a:noFill/>
        </p:spPr>
        <p:txBody>
          <a:bodyPr wrap="square">
            <a:spAutoFit/>
          </a:bodyPr>
          <a:lstStyle/>
          <a:p>
            <a:pPr algn="r"/>
            <a:r>
              <a:rPr lang="en-US" sz="1300" dirty="0">
                <a:latin typeface="Modern Love Caps" panose="04070805081001020A01" pitchFamily="82" charset="0"/>
              </a:rPr>
              <a:t> </a:t>
            </a:r>
            <a:r>
              <a:rPr lang="en-US" sz="1000" dirty="0" err="1">
                <a:latin typeface="Fredoka One" panose="02000000000000000000" pitchFamily="2" charset="0"/>
              </a:rPr>
              <a:t>Minuten</a:t>
            </a:r>
            <a:endParaRPr lang="de-DE" sz="1000" dirty="0">
              <a:latin typeface="Fredoka One" panose="02000000000000000000" pitchFamily="2" charset="0"/>
            </a:endParaRPr>
          </a:p>
        </p:txBody>
      </p:sp>
      <p:sp>
        <p:nvSpPr>
          <p:cNvPr id="12" name="Textfeld 11">
            <a:extLst>
              <a:ext uri="{FF2B5EF4-FFF2-40B4-BE49-F238E27FC236}">
                <a16:creationId xmlns:a16="http://schemas.microsoft.com/office/drawing/2014/main" id="{F96A60E3-AA0C-30D3-5E47-CB0DB65E4892}"/>
              </a:ext>
            </a:extLst>
          </p:cNvPr>
          <p:cNvSpPr txBox="1"/>
          <p:nvPr/>
        </p:nvSpPr>
        <p:spPr>
          <a:xfrm>
            <a:off x="1063027" y="487996"/>
            <a:ext cx="966092" cy="292388"/>
          </a:xfrm>
          <a:prstGeom prst="rect">
            <a:avLst/>
          </a:prstGeom>
          <a:noFill/>
        </p:spPr>
        <p:txBody>
          <a:bodyPr wrap="square">
            <a:spAutoFit/>
          </a:bodyPr>
          <a:lstStyle/>
          <a:p>
            <a:pPr algn="r"/>
            <a:r>
              <a:rPr lang="en-US" sz="1300" dirty="0">
                <a:latin typeface="Modern Love Caps" panose="04070805081001020A01" pitchFamily="82" charset="0"/>
              </a:rPr>
              <a:t> </a:t>
            </a:r>
            <a:r>
              <a:rPr lang="en-US" sz="1000" dirty="0" err="1">
                <a:latin typeface="Fredoka One" panose="02000000000000000000" pitchFamily="2" charset="0"/>
              </a:rPr>
              <a:t>Personen</a:t>
            </a:r>
            <a:endParaRPr lang="de-DE" sz="1000" dirty="0">
              <a:latin typeface="Fredoka One" panose="02000000000000000000" pitchFamily="2" charset="0"/>
            </a:endParaRPr>
          </a:p>
        </p:txBody>
      </p:sp>
      <p:pic>
        <p:nvPicPr>
          <p:cNvPr id="13" name="Grafik 12" descr="Kinder Silhouette">
            <a:extLst>
              <a:ext uri="{FF2B5EF4-FFF2-40B4-BE49-F238E27FC236}">
                <a16:creationId xmlns:a16="http://schemas.microsoft.com/office/drawing/2014/main" id="{94BEA9EF-AAFA-16A9-BDEA-F1E5A6B5F626}"/>
              </a:ext>
            </a:extLst>
          </p:cNvPr>
          <p:cNvPicPr>
            <a:picLocks noChangeAspect="1"/>
          </p:cNvPicPr>
          <p:nvPr/>
        </p:nvPicPr>
        <p:blipFill>
          <a:blip r:embed="rId9">
            <a:extLst>
              <a:ext uri="{96DAC541-7B7A-43D3-8B79-37D633B846F1}">
                <asvg:svgBlip xmlns:asvg="http://schemas.microsoft.com/office/drawing/2016/SVG/main" xmlns="" r:embed="rId10"/>
              </a:ext>
            </a:extLst>
          </a:blip>
          <a:stretch>
            <a:fillRect/>
          </a:stretch>
        </p:blipFill>
        <p:spPr>
          <a:xfrm>
            <a:off x="510694" y="323822"/>
            <a:ext cx="592386" cy="592386"/>
          </a:xfrm>
          <a:prstGeom prst="rect">
            <a:avLst/>
          </a:prstGeom>
        </p:spPr>
      </p:pic>
      <p:sp>
        <p:nvSpPr>
          <p:cNvPr id="17" name="Rechteck 16">
            <a:extLst>
              <a:ext uri="{FF2B5EF4-FFF2-40B4-BE49-F238E27FC236}">
                <a16:creationId xmlns:a16="http://schemas.microsoft.com/office/drawing/2014/main" id="{CBE737EE-CC9B-7B94-74B0-82AA4D084F18}"/>
              </a:ext>
            </a:extLst>
          </p:cNvPr>
          <p:cNvSpPr/>
          <p:nvPr/>
        </p:nvSpPr>
        <p:spPr>
          <a:xfrm>
            <a:off x="2215506" y="427579"/>
            <a:ext cx="6221763" cy="7396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Textfeld 28"/>
          <p:cNvSpPr txBox="1"/>
          <p:nvPr/>
        </p:nvSpPr>
        <p:spPr>
          <a:xfrm>
            <a:off x="1145960" y="6575083"/>
            <a:ext cx="7537641" cy="261610"/>
          </a:xfrm>
          <a:prstGeom prst="rect">
            <a:avLst/>
          </a:prstGeom>
          <a:noFill/>
        </p:spPr>
        <p:txBody>
          <a:bodyPr wrap="none" rtlCol="0">
            <a:spAutoFit/>
          </a:bodyPr>
          <a:lstStyle/>
          <a:p>
            <a:r>
              <a:rPr lang="de-DE" sz="1100" dirty="0" smtClean="0">
                <a:solidFill>
                  <a:schemeClr val="tx1">
                    <a:lumMod val="50000"/>
                    <a:lumOff val="50000"/>
                  </a:schemeClr>
                </a:solidFill>
              </a:rPr>
              <a:t>Hessischer Tag der Schulverpflegung 2022: „ Vegetarische Gerichte aus aller Welt – interkulturelle Schulverpflegung als Chance“.</a:t>
            </a:r>
            <a:endParaRPr lang="de-DE" sz="1100" dirty="0">
              <a:solidFill>
                <a:schemeClr val="tx1">
                  <a:lumMod val="50000"/>
                  <a:lumOff val="50000"/>
                </a:schemeClr>
              </a:solidFill>
            </a:endParaRPr>
          </a:p>
        </p:txBody>
      </p:sp>
    </p:spTree>
    <p:extLst>
      <p:ext uri="{BB962C8B-B14F-4D97-AF65-F5344CB8AC3E}">
        <p14:creationId xmlns:p14="http://schemas.microsoft.com/office/powerpoint/2010/main" val="1405906769"/>
      </p:ext>
    </p:extLst>
  </p:cSld>
  <p:clrMapOvr>
    <a:masterClrMapping/>
  </p:clrMapOvr>
</p:sld>
</file>

<file path=ppt/theme/theme1.xml><?xml version="1.0" encoding="utf-8"?>
<a:theme xmlns:a="http://schemas.openxmlformats.org/drawingml/2006/main" name="Office">
  <a:themeElements>
    <a:clrScheme name="Benutzerdefiniert 1">
      <a:dk1>
        <a:srgbClr val="000000"/>
      </a:dk1>
      <a:lt1>
        <a:srgbClr val="FFFFFF"/>
      </a:lt1>
      <a:dk2>
        <a:srgbClr val="44546A"/>
      </a:dk2>
      <a:lt2>
        <a:srgbClr val="E7E6E6"/>
      </a:lt2>
      <a:accent1>
        <a:srgbClr val="A4D1DA"/>
      </a:accent1>
      <a:accent2>
        <a:srgbClr val="3E9CAD"/>
      </a:accent2>
      <a:accent3>
        <a:srgbClr val="B5B2B4"/>
      </a:accent3>
      <a:accent4>
        <a:srgbClr val="96C120"/>
      </a:accent4>
      <a:accent5>
        <a:srgbClr val="A4D1DA"/>
      </a:accent5>
      <a:accent6>
        <a:srgbClr val="3E9CAD"/>
      </a:accent6>
      <a:hlink>
        <a:srgbClr val="3E9CAD"/>
      </a:hlink>
      <a:folHlink>
        <a:srgbClr val="00ADA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622</Words>
  <Application>Microsoft Office PowerPoint</Application>
  <PresentationFormat>A4-Papier (210 x 297 mm)</PresentationFormat>
  <Paragraphs>54</Paragraphs>
  <Slides>5</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5</vt:i4>
      </vt:variant>
    </vt:vector>
  </HeadingPairs>
  <TitlesOfParts>
    <vt:vector size="14" baseType="lpstr">
      <vt:lpstr>Arial</vt:lpstr>
      <vt:lpstr>Calibri</vt:lpstr>
      <vt:lpstr>Calibri Light</vt:lpstr>
      <vt:lpstr>Century Gothic</vt:lpstr>
      <vt:lpstr>Fredoka One</vt:lpstr>
      <vt:lpstr>Modern Love Caps</vt:lpstr>
      <vt:lpstr>MV Boli</vt:lpstr>
      <vt:lpstr>Times New Roman</vt:lpstr>
      <vt:lpstr>Office</vt:lpstr>
      <vt:lpstr>PowerPoint-Präsentation</vt:lpstr>
      <vt:lpstr>PowerPoint-Präsentation</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Maren Schlag</dc:creator>
  <cp:lastModifiedBy>Krause, Pauline (LA FFM)</cp:lastModifiedBy>
  <cp:revision>239</cp:revision>
  <dcterms:created xsi:type="dcterms:W3CDTF">2022-08-02T06:33:18Z</dcterms:created>
  <dcterms:modified xsi:type="dcterms:W3CDTF">2022-12-15T09:50:54Z</dcterms:modified>
</cp:coreProperties>
</file>